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4" r:id="rId8"/>
    <p:sldId id="267" r:id="rId9"/>
    <p:sldId id="275" r:id="rId10"/>
    <p:sldId id="276" r:id="rId11"/>
    <p:sldId id="277" r:id="rId12"/>
    <p:sldId id="274" r:id="rId13"/>
    <p:sldId id="261" r:id="rId14"/>
    <p:sldId id="272" r:id="rId15"/>
    <p:sldId id="269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78" autoAdjust="0"/>
    <p:restoredTop sz="94660"/>
  </p:normalViewPr>
  <p:slideViewPr>
    <p:cSldViewPr>
      <p:cViewPr varScale="1">
        <p:scale>
          <a:sx n="80" d="100"/>
          <a:sy n="80" d="100"/>
        </p:scale>
        <p:origin x="1589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DC0EA-7C59-4EEB-B467-99C1D23E6672}" type="datetimeFigureOut">
              <a:rPr lang="ru-RU"/>
              <a:pPr>
                <a:defRPr/>
              </a:pPr>
              <a:t>12.05.2024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F3F6D0-C0D4-4B11-BD60-A798217827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BF2B51-540E-4C2D-8800-18CBD7E9BC63}" type="datetimeFigureOut">
              <a:rPr lang="ru-RU"/>
              <a:pPr>
                <a:defRPr/>
              </a:pPr>
              <a:t>12.05.2024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76328-7735-4CCE-9165-2CF527313B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746FBD-854D-4AEC-8060-FC3E594BA644}" type="datetimeFigureOut">
              <a:rPr lang="ru-RU"/>
              <a:pPr>
                <a:defRPr/>
              </a:pPr>
              <a:t>12.05.2024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1DB85-DC6C-4BBB-9885-66877367AE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24331-1E3C-4D4C-B2DA-BCF0B20C05C7}" type="datetimeFigureOut">
              <a:rPr lang="ru-RU"/>
              <a:pPr>
                <a:defRPr/>
              </a:pPr>
              <a:t>12.05.2024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A1C8A-3279-43BA-A23E-96259E3C74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98A27-3D94-4414-B29B-4FF4616A6995}" type="datetimeFigureOut">
              <a:rPr lang="ru-RU"/>
              <a:pPr>
                <a:defRPr/>
              </a:pPr>
              <a:t>12.05.2024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DCB1D-BC10-452F-B9DA-D572ED87B0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E4E64E-DAEF-4A8F-9EB1-E31DF8E53AC1}" type="datetimeFigureOut">
              <a:rPr lang="ru-RU"/>
              <a:pPr>
                <a:defRPr/>
              </a:pPr>
              <a:t>12.05.2024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A8108-034D-4663-84A5-87D3C4D83B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0CADAB-0F73-4109-ABBD-0BC0DFDB8C67}" type="datetimeFigureOut">
              <a:rPr lang="ru-RU"/>
              <a:pPr>
                <a:defRPr/>
              </a:pPr>
              <a:t>12.05.2024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F64ED-B45A-41EE-B649-B0F6A85062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7F0836-EB6B-4AAF-8BAE-88C861991A46}" type="datetimeFigureOut">
              <a:rPr lang="ru-RU"/>
              <a:pPr>
                <a:defRPr/>
              </a:pPr>
              <a:t>12.05.2024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81AA2D-0382-4C91-AA40-1C93097B9C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7E0F4-FFC4-4343-8767-F68B1CC74CAF}" type="datetimeFigureOut">
              <a:rPr lang="ru-RU"/>
              <a:pPr>
                <a:defRPr/>
              </a:pPr>
              <a:t>12.05.2024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969C52-73EE-4848-B587-6C245E3531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666069-B000-4F46-B8E9-D5BDDB676AED}" type="datetimeFigureOut">
              <a:rPr lang="ru-RU"/>
              <a:pPr>
                <a:defRPr/>
              </a:pPr>
              <a:t>12.05.2024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BB5C38-5E5E-4F52-B0B4-3F56A698E8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935F47-4AF2-402B-9A1B-248851479B4A}" type="datetimeFigureOut">
              <a:rPr lang="ru-RU"/>
              <a:pPr>
                <a:defRPr/>
              </a:pPr>
              <a:t>12.05.2024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9EF69A-D37B-4DA2-9E01-56EED6E83B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5B47989-BCE4-4AC1-8818-48D75923C0BD}" type="datetimeFigureOut">
              <a:rPr lang="ru-RU"/>
              <a:pPr>
                <a:defRPr/>
              </a:pPr>
              <a:t>12.05.2024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146E9D6-7BEA-4500-8675-CD3741F20A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9.png"/><Relationship Id="rId7" Type="http://schemas.microsoft.com/office/2007/relationships/hdphoto" Target="../media/hdphoto2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microsoft.com/office/2007/relationships/hdphoto" Target="../media/hdphoto1.wdp"/><Relationship Id="rId4" Type="http://schemas.openxmlformats.org/officeDocument/2006/relationships/image" Target="../media/image20.png"/><Relationship Id="rId9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69" y="-64515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24889" y="1772816"/>
            <a:ext cx="732656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dirty="0">
              <a:solidFill>
                <a:srgbClr val="C00000"/>
              </a:solidFill>
              <a:latin typeface="Monotype Corsiva" panose="03010101010201010101" pitchFamily="66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002060"/>
                </a:solidFill>
                <a:latin typeface="Monotype Corsiva" panose="03010101010201010101" pitchFamily="66" charset="0"/>
                <a:cs typeface="Times New Roman" pitchFamily="18" charset="0"/>
              </a:rPr>
              <a:t>«</a:t>
            </a:r>
            <a:r>
              <a:rPr lang="ru-RU" sz="4000" b="1" dirty="0">
                <a:solidFill>
                  <a:srgbClr val="7030A0"/>
                </a:solidFill>
                <a:latin typeface="Monotype Corsiva" panose="03010101010201010101" pitchFamily="66" charset="0"/>
                <a:cs typeface="Times New Roman" pitchFamily="18" charset="0"/>
              </a:rPr>
              <a:t>Использование игр на  липучках для развития детей дошкольного возраста</a:t>
            </a:r>
            <a:r>
              <a:rPr lang="ru-RU" sz="4000" b="1" dirty="0">
                <a:solidFill>
                  <a:srgbClr val="002060"/>
                </a:solidFill>
                <a:latin typeface="Monotype Corsiva" panose="03010101010201010101" pitchFamily="66" charset="0"/>
                <a:cs typeface="Times New Roman" pitchFamily="18" charset="0"/>
              </a:rPr>
              <a:t>»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321550" y="548680"/>
            <a:ext cx="45009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Сюжетно-ролевые игры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1071900"/>
            <a:ext cx="5115083" cy="28792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5896" y="3429000"/>
            <a:ext cx="5148064" cy="2897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0375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687" y="1196752"/>
            <a:ext cx="5148025" cy="33787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1119"/>
          <a:stretch/>
        </p:blipFill>
        <p:spPr>
          <a:xfrm>
            <a:off x="5312668" y="2492896"/>
            <a:ext cx="3472008" cy="3433584"/>
          </a:xfrm>
          <a:prstGeom prst="roundRect">
            <a:avLst>
              <a:gd name="adj" fmla="val 49040"/>
            </a:avLst>
          </a:prstGeom>
        </p:spPr>
      </p:pic>
      <p:sp>
        <p:nvSpPr>
          <p:cNvPr id="7" name="Овал 6"/>
          <p:cNvSpPr/>
          <p:nvPr/>
        </p:nvSpPr>
        <p:spPr>
          <a:xfrm>
            <a:off x="6689348" y="4515992"/>
            <a:ext cx="2095328" cy="158417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5679643" y="1198804"/>
            <a:ext cx="27380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Речевые игры</a:t>
            </a:r>
          </a:p>
        </p:txBody>
      </p:sp>
    </p:spTree>
    <p:extLst>
      <p:ext uri="{BB962C8B-B14F-4D97-AF65-F5344CB8AC3E}">
        <p14:creationId xmlns:p14="http://schemas.microsoft.com/office/powerpoint/2010/main" val="22425811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285750" y="357188"/>
            <a:ext cx="8643938" cy="4071937"/>
          </a:xfrm>
        </p:spPr>
        <p:txBody>
          <a:bodyPr/>
          <a:lstStyle/>
          <a:p>
            <a:pPr algn="l"/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400" dirty="0"/>
            </a:b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5" name="TextBox 7"/>
          <p:cNvSpPr txBox="1">
            <a:spLocks noChangeArrowheads="1"/>
          </p:cNvSpPr>
          <p:nvPr/>
        </p:nvSpPr>
        <p:spPr bwMode="auto">
          <a:xfrm>
            <a:off x="500063" y="714375"/>
            <a:ext cx="8501062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Материалы: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1. картинки для игры,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2. ножницы,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3. "липучка".</a:t>
            </a: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Технические средства: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компьютер, принтер, ламинатор.</a:t>
            </a:r>
          </a:p>
        </p:txBody>
      </p:sp>
      <p:pic>
        <p:nvPicPr>
          <p:cNvPr id="5127" name="Picture 7" descr="https://thumbs.dreamstime.com/b/%D1%88%D0%BA%D0%BE%D0%BB%D1%8C%D0%BD%D0%BE%D0%B5-%D0%BF%D0%B8%D1%82%D0%B0%D0%BD%D0%B8%D0%B5-%D0%BD%D0%BE%D0%B6%D0%BD%D0%B8%D1%86%D1%8B-%D0%B8%D0%BB%D0%B8-%D1%80%D0%B5%D0%B7%D0%BA%D0%B0-%D0%B2%D0%B5%D0%BA%D1%82%D0%BE%D1%80-%D0%BF%D0%B8%D1%82%D0%B0%D0%BD%D0%B8%D1%8F-%D1%88%D0%BA%D0%BE%D0%BB%D1%8C%D0%BD%D1%8B%D1%85-1602712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5976" y="3717032"/>
            <a:ext cx="2333625" cy="1414462"/>
          </a:xfrm>
          <a:prstGeom prst="rect">
            <a:avLst/>
          </a:prstGeom>
          <a:noFill/>
        </p:spPr>
      </p:pic>
      <p:pic>
        <p:nvPicPr>
          <p:cNvPr id="1026" name="Picture 2" descr="https://cs2.livemaster.ru/storage/f1/b3/afb65ba84cbe362874322b328dgu--materialy-dlya-tvorchestva-lipuchki-kruglye-tsvetnye-20-mm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3717032"/>
            <a:ext cx="2640541" cy="1980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96" y="116632"/>
            <a:ext cx="9144000" cy="6858000"/>
          </a:xfrm>
        </p:spPr>
      </p:pic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785813" y="857250"/>
            <a:ext cx="7786687" cy="642938"/>
          </a:xfrm>
        </p:spPr>
        <p:txBody>
          <a:bodyPr/>
          <a:lstStyle/>
          <a:p>
            <a:pPr algn="l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Изготовление развивающей игры на липучках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400" dirty="0"/>
            </a:b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Южакова КОНКУРС ВОСПИТАТЕЛЬ года 2020\фото\10-12-2020_10-09-17\IMG_4428-10-12-20-02-0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2349078" cy="1690772"/>
          </a:xfrm>
          <a:prstGeom prst="rect">
            <a:avLst/>
          </a:prstGeom>
          <a:noFill/>
        </p:spPr>
      </p:pic>
      <p:sp>
        <p:nvSpPr>
          <p:cNvPr id="24581" name="TextBox 5"/>
          <p:cNvSpPr txBox="1">
            <a:spLocks noChangeArrowheads="1"/>
          </p:cNvSpPr>
          <p:nvPr/>
        </p:nvSpPr>
        <p:spPr bwMode="auto">
          <a:xfrm>
            <a:off x="323528" y="1109854"/>
            <a:ext cx="55006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1. Распечатываем необходимые заготовки для игры.</a:t>
            </a:r>
          </a:p>
        </p:txBody>
      </p:sp>
      <p:pic>
        <p:nvPicPr>
          <p:cNvPr id="8" name="Picture 2" descr="C:\Users\User\Desktop\Южакова КОНКУРС ВОСПИТАТЕЛЬ года 2020\фото\10-12-2020_10-09-17\IMG_4439-10-12-20-02-0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3933056"/>
            <a:ext cx="2282403" cy="2202299"/>
          </a:xfrm>
          <a:prstGeom prst="rect">
            <a:avLst/>
          </a:prstGeom>
          <a:noFill/>
        </p:spPr>
      </p:pic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307536" y="3563169"/>
            <a:ext cx="4000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2. Ламинируем  лист с изображением.</a:t>
            </a:r>
          </a:p>
        </p:txBody>
      </p:sp>
      <p:pic>
        <p:nvPicPr>
          <p:cNvPr id="10" name="Picture 3" descr="C:\Users\User\Desktop\Южакова КОНКУРС ВОСПИТАТЕЛЬ года 2020\фото\10-12-2020_10-09-17\IMG_4445-10-12-20-02-08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36322" y="2159533"/>
            <a:ext cx="2567899" cy="1567597"/>
          </a:xfrm>
          <a:prstGeom prst="rect">
            <a:avLst/>
          </a:prstGeom>
          <a:noFill/>
        </p:spPr>
      </p:pic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6192180" y="1723890"/>
            <a:ext cx="1656184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3. Вырезаем</a:t>
            </a:r>
          </a:p>
        </p:txBody>
      </p:sp>
      <p:pic>
        <p:nvPicPr>
          <p:cNvPr id="12" name="Picture 3" descr="C:\Users\User\Desktop\Южакова КОНКУРС ВОСПИТАТЕЛЬ года 2020\фото\10-12-2020_10-09-17\IMG_4449-10-12-20-02-08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47746" y="4347197"/>
            <a:ext cx="2242788" cy="1872208"/>
          </a:xfrm>
          <a:prstGeom prst="rect">
            <a:avLst/>
          </a:prstGeom>
          <a:noFill/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816184" y="3933056"/>
            <a:ext cx="28803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4. Приклеиваем «липучки»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857250" y="0"/>
            <a:ext cx="7786688" cy="3000375"/>
          </a:xfrm>
        </p:spPr>
        <p:txBody>
          <a:bodyPr/>
          <a:lstStyle/>
          <a:p>
            <a:pPr algn="l"/>
            <a:br>
              <a:rPr lang="ru-RU" sz="2800">
                <a:latin typeface="Times New Roman" pitchFamily="18" charset="0"/>
                <a:cs typeface="Times New Roman" pitchFamily="18" charset="0"/>
              </a:rPr>
            </a:br>
            <a:br>
              <a:rPr lang="ru-RU" sz="2400">
                <a:latin typeface="Times New Roman" pitchFamily="18" charset="0"/>
                <a:cs typeface="Times New Roman" pitchFamily="18" charset="0"/>
              </a:rPr>
            </a:br>
            <a:r>
              <a:rPr lang="ru-RU" sz="240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400"/>
            </a:br>
            <a:br>
              <a:rPr lang="ru-RU" sz="2400">
                <a:latin typeface="Times New Roman" pitchFamily="18" charset="0"/>
                <a:cs typeface="Times New Roman" pitchFamily="18" charset="0"/>
              </a:rPr>
            </a:br>
            <a:endParaRPr lang="ru-RU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2"/>
          <p:cNvSpPr>
            <a:spLocks noChangeArrowheads="1"/>
          </p:cNvSpPr>
          <p:nvPr/>
        </p:nvSpPr>
        <p:spPr bwMode="auto">
          <a:xfrm>
            <a:off x="714375" y="71438"/>
            <a:ext cx="7886700" cy="243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Пробуйте, и у Вас все получится !!!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Всё зависит от того, насколько далек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полет Вашей фантазии!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i="1" dirty="0">
              <a:solidFill>
                <a:srgbClr val="002060"/>
              </a:solidFill>
              <a:latin typeface="Calibri" pitchFamily="34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002060"/>
                </a:solidFill>
                <a:latin typeface="Calibri" pitchFamily="34" charset="0"/>
                <a:cs typeface="+mn-cs"/>
              </a:rPr>
              <a:t> </a:t>
            </a:r>
          </a:p>
        </p:txBody>
      </p:sp>
      <p:pic>
        <p:nvPicPr>
          <p:cNvPr id="27652" name="Picture 2" descr="C:\Users\User\Desktop\Южакова КОНКУРС ВОСПИТАТЕЛЬ года 2020\полож, график\10-12-2020_05-31-32\FullSizeRender-10-12-20-09-3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1353709">
            <a:off x="542925" y="1914525"/>
            <a:ext cx="3419475" cy="241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3" descr="C:\Users\User\Desktop\Южакова КОНКУРС ВОСПИТАТЕЛЬ года 2020\полож, график\10-12-2020_05-31-32\FullSizeRender-10-12-20-09-30-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703114">
            <a:off x="5467350" y="1993900"/>
            <a:ext cx="3295650" cy="243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4" descr="C:\Users\User\Desktop\Южакова КОНКУРС ВОСПИТАТЕЛЬ года 2020\полож, график\10-12-2020_05-31-32\FullSizeRender-10-12-20-09-30-11.jpg"/>
          <p:cNvPicPr>
            <a:picLocks noGrp="1" noChangeAspect="1" noChangeArrowheads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>
          <a:xfrm>
            <a:off x="2857500" y="4214813"/>
            <a:ext cx="3357563" cy="2454275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>
            <a:off x="857250" y="0"/>
            <a:ext cx="7786688" cy="3000375"/>
          </a:xfrm>
        </p:spPr>
        <p:txBody>
          <a:bodyPr/>
          <a:lstStyle/>
          <a:p>
            <a:pPr algn="l"/>
            <a:br>
              <a:rPr lang="ru-RU" sz="2400">
                <a:latin typeface="Times New Roman" pitchFamily="18" charset="0"/>
                <a:cs typeface="Times New Roman" pitchFamily="18" charset="0"/>
              </a:rPr>
            </a:br>
            <a:r>
              <a:rPr lang="ru-RU" sz="240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400"/>
            </a:br>
            <a:br>
              <a:rPr lang="ru-RU" sz="2400">
                <a:latin typeface="Times New Roman" pitchFamily="18" charset="0"/>
                <a:cs typeface="Times New Roman" pitchFamily="18" charset="0"/>
              </a:rPr>
            </a:br>
            <a:endParaRPr lang="ru-RU" sz="2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Прямоугольник 5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1050" y="1547813"/>
            <a:ext cx="7734300" cy="25606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285750" y="428625"/>
            <a:ext cx="8229600" cy="5643563"/>
          </a:xfrm>
        </p:spPr>
        <p:txBody>
          <a:bodyPr/>
          <a:lstStyle/>
          <a:p>
            <a:pPr algn="l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Цель: </a:t>
            </a:r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повышение профессионального мастерства педагогов через обмен опытом, путем показа последовательности действий, методов, приемов и форм педагогической деятельности.</a:t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Задачи: </a:t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познакомить педагогов с опытом работы по изготовлению и использованию развивающих игр на липучках  в работе с детьми дошкольного возраста;</a:t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- совершенствовать умения участников мастер-класса изготавливать игры на липучках с опорой на алгоритм;</a:t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- развивать интерес к оригинальным образовательным технологиям, инициативу, желание применять на практике данные технологии.</a:t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285750" y="-428625"/>
            <a:ext cx="8858250" cy="4286250"/>
          </a:xfrm>
        </p:spPr>
        <p:txBody>
          <a:bodyPr/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Что такое развивающие игры на липучках?</a:t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Это игры, в которых  объекты крепятся к карточкам с помощью всем известных  липучек «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велькро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». Ребенок должен найти, какие объекты прикрепить к определенной карточке, и точно соединить липучки, чтобы фигурка крепко держалась на картинке.  </a:t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4" name="Picture 3" descr="C:\Users\User\Desktop\Южакова КОНКУРС ВОСПИТАТЕЛЬ года 2020\полож, график\10-12-2020_05-31-32\FullSizeRender-10-12-20-09-30-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752" y="2420888"/>
            <a:ext cx="4624611" cy="3468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285750" y="214313"/>
            <a:ext cx="8643938" cy="7286625"/>
          </a:xfrm>
        </p:spPr>
        <p:txBody>
          <a:bodyPr/>
          <a:lstStyle/>
          <a:p>
            <a:pPr algn="l"/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Цель данных пособий: 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создание условий для развития любознательности и познавательной  активности детей.</a:t>
            </a:r>
            <a:b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Задачи: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b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1.Способствовать формированию целостной картины мира, расширять кругозор.</a:t>
            </a:r>
            <a:b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2.Развивать сенсорные способы познания математических свойств и отношений.</a:t>
            </a:r>
            <a:b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3.Способствовать расширению и обогащение словаря, развитию связной речи.</a:t>
            </a:r>
            <a:b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4.Развивать  зрительное, слуховое, тактильно-двигательное восприятие; воображение, пространственное  мышление.</a:t>
            </a:r>
            <a:b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5. Совершенствовать координацию руки и глаза; продолжать развивать мелкую моторику рук.</a:t>
            </a:r>
            <a:b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6.Способствовать обогащению самостоятельного игрового опыта детей.</a:t>
            </a:r>
            <a:b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7. Создать целостную, различную по степени сложности, многофункциональную развивающую среду.</a:t>
            </a:r>
            <a:b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500063" y="1700808"/>
            <a:ext cx="8643937" cy="4071937"/>
          </a:xfrm>
        </p:spPr>
        <p:txBody>
          <a:bodyPr/>
          <a:lstStyle/>
          <a:p>
            <a:r>
              <a:rPr lang="ru-RU" sz="2400" b="1" u="sng" dirty="0">
                <a:latin typeface="Times New Roman" pitchFamily="18" charset="0"/>
                <a:cs typeface="Times New Roman" pitchFamily="18" charset="0"/>
              </a:rPr>
              <a:t>Преимущества игр на липучках:</a:t>
            </a:r>
            <a:br>
              <a:rPr lang="en-US" sz="2400" b="1" u="sng" dirty="0">
                <a:latin typeface="Times New Roman" pitchFamily="18" charset="0"/>
                <a:cs typeface="Times New Roman" pitchFamily="18" charset="0"/>
              </a:rPr>
            </a:b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1. Соединять изображения друг с другом достаточно  легко.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2. Получение детьми новых знаний. 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3. Долгосрочность использования.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4. Яркость и эстетичность деталей.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5. Использование в работе с детьми раннего возраста.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400" dirty="0"/>
            </a:b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285750" y="357188"/>
            <a:ext cx="8643938" cy="4071937"/>
          </a:xfrm>
        </p:spPr>
        <p:txBody>
          <a:bodyPr/>
          <a:lstStyle/>
          <a:p>
            <a:pPr algn="l"/>
            <a:br>
              <a:rPr lang="ru-RU" sz="2400">
                <a:latin typeface="Times New Roman" pitchFamily="18" charset="0"/>
                <a:cs typeface="Times New Roman" pitchFamily="18" charset="0"/>
              </a:rPr>
            </a:br>
            <a:r>
              <a:rPr lang="ru-RU" sz="240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400"/>
            </a:br>
            <a:br>
              <a:rPr lang="ru-RU" sz="2400">
                <a:latin typeface="Times New Roman" pitchFamily="18" charset="0"/>
                <a:cs typeface="Times New Roman" pitchFamily="18" charset="0"/>
              </a:rPr>
            </a:br>
            <a:endParaRPr lang="ru-RU" sz="2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s://i0.wp.com/www.moyznayka.ru/wp-content/uploads/2020/04/IMG_6403-scaled.jpg?fit=2560%2C2560&amp;ssl=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321" y="142936"/>
            <a:ext cx="3168352" cy="3168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44249" y="2420888"/>
            <a:ext cx="3672408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355976" y="1196752"/>
            <a:ext cx="467871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Игры на изучение цвета, </a:t>
            </a:r>
          </a:p>
          <a:p>
            <a:pPr algn="ctr"/>
            <a:r>
              <a:rPr lang="ru-RU" sz="2800" b="1" dirty="0">
                <a:solidFill>
                  <a:srgbClr val="FF0000"/>
                </a:solidFill>
              </a:rPr>
              <a:t>формы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3429000"/>
            <a:ext cx="3276364" cy="3276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285750" y="357189"/>
            <a:ext cx="8643938" cy="3431852"/>
          </a:xfrm>
        </p:spPr>
        <p:txBody>
          <a:bodyPr/>
          <a:lstStyle/>
          <a:p>
            <a:pPr algn="l"/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400" dirty="0"/>
            </a:b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3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2372" y="2420888"/>
            <a:ext cx="5264556" cy="3744416"/>
          </a:xfr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112" y="1268760"/>
            <a:ext cx="3337419" cy="3337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99592" y="1053912"/>
            <a:ext cx="464351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Игры </a:t>
            </a:r>
          </a:p>
          <a:p>
            <a:pPr algn="ctr"/>
            <a:r>
              <a:rPr lang="ru-RU" sz="2800" b="1" dirty="0">
                <a:solidFill>
                  <a:srgbClr val="FF0000"/>
                </a:solidFill>
              </a:rPr>
              <a:t>на изучение времен года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41088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285750" y="357188"/>
            <a:ext cx="8643938" cy="4071937"/>
          </a:xfrm>
        </p:spPr>
        <p:txBody>
          <a:bodyPr/>
          <a:lstStyle/>
          <a:p>
            <a:pPr algn="l"/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400" dirty="0"/>
            </a:b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6166" y="1772817"/>
            <a:ext cx="3789040" cy="3789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1772816"/>
            <a:ext cx="3789040" cy="37890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61159" y="1052736"/>
            <a:ext cx="41213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Математические игры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41088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7221" y="1943319"/>
            <a:ext cx="3600400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87621" y="2996952"/>
            <a:ext cx="2565146" cy="362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00" y="2785435"/>
            <a:ext cx="2672983" cy="1889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979712" y="744017"/>
            <a:ext cx="560204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Игры на изучение профессий,</a:t>
            </a:r>
          </a:p>
          <a:p>
            <a:pPr algn="ctr"/>
            <a:r>
              <a:rPr lang="ru-RU" sz="2800" b="1" dirty="0">
                <a:solidFill>
                  <a:srgbClr val="FF0000"/>
                </a:solidFill>
              </a:rPr>
              <a:t> народов России</a:t>
            </a:r>
          </a:p>
        </p:txBody>
      </p:sp>
    </p:spTree>
    <p:extLst>
      <p:ext uri="{BB962C8B-B14F-4D97-AF65-F5344CB8AC3E}">
        <p14:creationId xmlns:p14="http://schemas.microsoft.com/office/powerpoint/2010/main" val="418781277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</TotalTime>
  <Words>446</Words>
  <Application>Microsoft Office PowerPoint</Application>
  <PresentationFormat>Экран (4:3)</PresentationFormat>
  <Paragraphs>37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Monotype Corsiva</vt:lpstr>
      <vt:lpstr>Times New Roman</vt:lpstr>
      <vt:lpstr>Тема Office</vt:lpstr>
      <vt:lpstr>Презентация PowerPoint</vt:lpstr>
      <vt:lpstr>Цель:  -повышение профессионального мастерства педагогов через обмен опытом, путем показа последовательности действий, методов, приемов и форм педагогической деятельности.  Задачи:  - познакомить педагогов с опытом работы по изготовлению и использованию развивающих игр на липучках  в работе с детьми дошкольного возраста; - совершенствовать умения участников мастер-класса изготавливать игры на липучках с опорой на алгоритм; - развивать интерес к оригинальным образовательным технологиям, инициативу, желание применять на практике данные технологии. </vt:lpstr>
      <vt:lpstr>Что такое развивающие игры на липучках?  Это игры, в которых  объекты крепятся к карточкам с помощью всем известных  липучек «велькро». Ребенок должен найти, какие объекты прикрепить к определенной карточке, и точно соединить липучки, чтобы фигурка крепко держалась на картинке.    </vt:lpstr>
      <vt:lpstr>Цель данных пособий:  создание условий для развития любознательности и познавательной  активности детей. Задачи:  1.Способствовать формированию целостной картины мира, расширять кругозор. 2.Развивать сенсорные способы познания математических свойств и отношений. 3.Способствовать расширению и обогащение словаря, развитию связной речи. 4.Развивать  зрительное, слуховое, тактильно-двигательное восприятие; воображение, пространственное  мышление. 5. Совершенствовать координацию руки и глаза; продолжать развивать мелкую моторику рук. 6.Способствовать обогащению самостоятельного игрового опыта детей. 7. Создать целостную, различную по степени сложности, многофункциональную развивающую среду.   </vt:lpstr>
      <vt:lpstr>Преимущества игр на липучках:  1. Соединять изображения друг с другом достаточно  легко. 2. Получение детьми новых знаний.  3. Долгосрочность использования. 4. Яркость и эстетичность деталей. 5. Использование в работе с детьми раннего возраста.     </vt:lpstr>
      <vt:lpstr>    </vt:lpstr>
      <vt:lpstr>    </vt:lpstr>
      <vt:lpstr>    </vt:lpstr>
      <vt:lpstr>Презентация PowerPoint</vt:lpstr>
      <vt:lpstr>Презентация PowerPoint</vt:lpstr>
      <vt:lpstr>Презентация PowerPoint</vt:lpstr>
      <vt:lpstr>    </vt:lpstr>
      <vt:lpstr>Изготовление развивающей игры на липучках     </vt:lpstr>
      <vt:lpstr>     </vt:lpstr>
      <vt:lpstr>  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гареликов серж</cp:lastModifiedBy>
  <cp:revision>74</cp:revision>
  <dcterms:created xsi:type="dcterms:W3CDTF">2020-12-10T03:11:12Z</dcterms:created>
  <dcterms:modified xsi:type="dcterms:W3CDTF">2024-05-12T10:56:28Z</dcterms:modified>
</cp:coreProperties>
</file>