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10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  <p:sldMasterId id="2147483649" r:id="rId4"/>
    <p:sldMasterId id="2147483650" r:id="rId6"/>
    <p:sldMasterId id="2147483651" r:id="rId8"/>
    <p:sldMasterId id="2147483652" r:id="rId10"/>
    <p:sldMasterId id="2147483653" r:id="rId12"/>
    <p:sldMasterId id="2147483654" r:id="rId14"/>
    <p:sldMasterId id="2147483655" r:id="rId16"/>
    <p:sldMasterId id="2147483656" r:id="rId18"/>
    <p:sldMasterId id="2147483657" r:id="rId20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</p:sldIdLst>
  <p:sldSz cx="8961438" cy="6721475"/>
  <p:notesSz cx="6721475" cy="8961438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2D5ABB26-0587-4C30-8999-92F81FD0307C}" styleName="No Style, No Grid">
    <a:wholeTbl>
      <a:tcTxStyle b="def" i="de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 b="def" i="def"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3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3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35" Target="slides/slide15.xml" Type="http://schemas.openxmlformats.org/officeDocument/2006/relationships/slide"/>
  <Relationship Id="rId15" Target="theme/theme8.xml" Type="http://schemas.openxmlformats.org/officeDocument/2006/relationships/theme"/>
  <Relationship Id="rId42" Target="slides/slide22.xml" Type="http://schemas.openxmlformats.org/officeDocument/2006/relationships/slide"/>
  <Relationship Id="rId36" Target="slides/slide16.xml" Type="http://schemas.openxmlformats.org/officeDocument/2006/relationships/slide"/>
  <Relationship Id="rId34" Target="slides/slide14.xml" Type="http://schemas.openxmlformats.org/officeDocument/2006/relationships/slide"/>
  <Relationship Id="rId30" Target="slides/slide10.xml" Type="http://schemas.openxmlformats.org/officeDocument/2006/relationships/slide"/>
  <Relationship Id="rId27" Target="slides/slide7.xml" Type="http://schemas.openxmlformats.org/officeDocument/2006/relationships/slide"/>
  <Relationship Id="rId3" Target="theme/theme2.xml" Type="http://schemas.openxmlformats.org/officeDocument/2006/relationships/theme"/>
  <Relationship Id="rId41" Target="slides/slide21.xml" Type="http://schemas.openxmlformats.org/officeDocument/2006/relationships/slide"/>
  <Relationship Id="rId29" Target="slides/slide9.xml" Type="http://schemas.openxmlformats.org/officeDocument/2006/relationships/slide"/>
  <Relationship Id="rId5" Target="theme/theme3.xml" Type="http://schemas.openxmlformats.org/officeDocument/2006/relationships/theme"/>
  <Relationship Id="rId12" Target="slideMasters/slideMaster6.xml" Type="http://schemas.openxmlformats.org/officeDocument/2006/relationships/slideMaster"/>
  <Relationship Id="rId43" Target="slides/slide23.xml" Type="http://schemas.openxmlformats.org/officeDocument/2006/relationships/slide"/>
  <Relationship Id="rId31" Target="slides/slide11.xml" Type="http://schemas.openxmlformats.org/officeDocument/2006/relationships/slide"/>
  <Relationship Id="rId13" Target="theme/theme7.xml" Type="http://schemas.openxmlformats.org/officeDocument/2006/relationships/theme"/>
  <Relationship Id="rId6" Target="slideMasters/slideMaster3.xml" Type="http://schemas.openxmlformats.org/officeDocument/2006/relationships/slideMaster"/>
  <Relationship Id="rId39" Target="slides/slide19.xml" Type="http://schemas.openxmlformats.org/officeDocument/2006/relationships/slide"/>
  <Relationship Id="rId4" Target="slideMasters/slideMaster2.xml" Type="http://schemas.openxmlformats.org/officeDocument/2006/relationships/slideMaster"/>
  <Relationship Id="rId44" Target="tableStyles.xml" Type="http://schemas.openxmlformats.org/officeDocument/2006/relationships/tableStyles"/>
  <Relationship Id="rId23" Target="slides/slide3.xml" Type="http://schemas.openxmlformats.org/officeDocument/2006/relationships/slide"/>
  <Relationship Id="rId21" Target="slides/slide1.xml" Type="http://schemas.openxmlformats.org/officeDocument/2006/relationships/slide"/>
  <Relationship Id="rId22" Target="slides/slide2.xml" Type="http://schemas.openxmlformats.org/officeDocument/2006/relationships/slide"/>
  <Relationship Id="rId37" Target="slides/slide17.xml" Type="http://schemas.openxmlformats.org/officeDocument/2006/relationships/slide"/>
  <Relationship Id="rId28" Target="slides/slide8.xml" Type="http://schemas.openxmlformats.org/officeDocument/2006/relationships/slide"/>
  <Relationship Id="rId8" Target="slideMasters/slideMaster4.xml" Type="http://schemas.openxmlformats.org/officeDocument/2006/relationships/slideMaster"/>
  <Relationship Id="rId32" Target="slides/slide12.xml" Type="http://schemas.openxmlformats.org/officeDocument/2006/relationships/slide"/>
  <Relationship Id="rId9" Target="theme/theme5.xml" Type="http://schemas.openxmlformats.org/officeDocument/2006/relationships/theme"/>
  <Relationship Id="rId20" Target="slideMasters/slideMaster10.xml" Type="http://schemas.openxmlformats.org/officeDocument/2006/relationships/slideMaster"/>
  <Relationship Id="rId19" Target="theme/theme10.xml" Type="http://schemas.openxmlformats.org/officeDocument/2006/relationships/theme"/>
  <Relationship Id="rId11" Target="theme/theme6.xml" Type="http://schemas.openxmlformats.org/officeDocument/2006/relationships/theme"/>
  <Relationship Id="rId40" Target="slides/slide20.xml" Type="http://schemas.openxmlformats.org/officeDocument/2006/relationships/slide"/>
  <Relationship Id="rId14" Target="slideMasters/slideMaster7.xml" Type="http://schemas.openxmlformats.org/officeDocument/2006/relationships/slideMaster"/>
  <Relationship Id="rId16" Target="slideMasters/slideMaster8.xml" Type="http://schemas.openxmlformats.org/officeDocument/2006/relationships/slideMaster"/>
  <Relationship Id="rId10" Target="slideMasters/slideMaster5.xml" Type="http://schemas.openxmlformats.org/officeDocument/2006/relationships/slideMaster"/>
  <Relationship Id="rId7" Target="theme/theme4.xml" Type="http://schemas.openxmlformats.org/officeDocument/2006/relationships/theme"/>
  <Relationship Id="rId33" Target="slides/slide13.xml" Type="http://schemas.openxmlformats.org/officeDocument/2006/relationships/slide"/>
  <Relationship Id="rId25" Target="slides/slide5.xml" Type="http://schemas.openxmlformats.org/officeDocument/2006/relationships/slide"/>
  <Relationship Id="rId17" Target="theme/theme9.xml" Type="http://schemas.openxmlformats.org/officeDocument/2006/relationships/theme"/>
  <Relationship Id="rId26" Target="slides/slide6.xml" Type="http://schemas.openxmlformats.org/officeDocument/2006/relationships/slide"/>
  <Relationship Id="rId1" Target="theme/theme1.xml" Type="http://schemas.openxmlformats.org/officeDocument/2006/relationships/theme"/>
  <Relationship Id="rId2" Target="slideMasters/slideMaster1.xml" Type="http://schemas.openxmlformats.org/officeDocument/2006/relationships/slideMaster"/>
  <Relationship Id="rId18" Target="slideMasters/slideMaster9.xml" Type="http://schemas.openxmlformats.org/officeDocument/2006/relationships/slideMaster"/>
  <Relationship Id="rId24" Target="slides/slide4.xml" Type="http://schemas.openxmlformats.org/officeDocument/2006/relationships/slide"/>
  <Relationship Id="rId38" Target="slides/slide18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9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9.xml" Type="http://schemas.openxmlformats.org/officeDocument/2006/relationships/slideMaster"/>
</Relationships>

</file>

<file path=ppt/slideLayouts/_rels/slideLayout12.xml.rels><?xml version="1.0" encoding="UTF-8" standalone="no" ?>
<Relationships xmlns="http://schemas.openxmlformats.org/package/2006/relationships">
  <Relationship Id="rId1" Target="../slideMasters/slideMaster7.xml" Type="http://schemas.openxmlformats.org/officeDocument/2006/relationships/slideMaster"/>
</Relationships>

</file>

<file path=ppt/slideLayouts/_rels/slideLayout13.xml.rels><?xml version="1.0" encoding="UTF-8" standalone="no" ?>
<Relationships xmlns="http://schemas.openxmlformats.org/package/2006/relationships">
  <Relationship Id="rId1" Target="../slideMasters/slideMaster5.xml" Type="http://schemas.openxmlformats.org/officeDocument/2006/relationships/slideMaster"/>
</Relationships>

</file>

<file path=ppt/slideLayouts/_rels/slideLayout14.xml.rels><?xml version="1.0" encoding="UTF-8" standalone="no" ?>
<Relationships xmlns="http://schemas.openxmlformats.org/package/2006/relationships">
  <Relationship Id="rId1" Target="../slideMasters/slideMaster7.xml" Type="http://schemas.openxmlformats.org/officeDocument/2006/relationships/slideMaster"/>
</Relationships>

</file>

<file path=ppt/slideLayouts/_rels/slideLayout15.xml.rels><?xml version="1.0" encoding="UTF-8" standalone="no" ?>
<Relationships xmlns="http://schemas.openxmlformats.org/package/2006/relationships">
  <Relationship Id="rId1" Target="../media/21.png" Type="http://schemas.openxmlformats.org/officeDocument/2006/relationships/image"/>
  <Relationship Id="rId2" Target="../media/22.png" Type="http://schemas.openxmlformats.org/officeDocument/2006/relationships/image"/>
  <Relationship Id="rId3" Target="../media/23.png" Type="http://schemas.openxmlformats.org/officeDocument/2006/relationships/image"/>
  <Relationship Id="rId4" Target="../slideMasters/slideMaster2.xml" Type="http://schemas.openxmlformats.org/officeDocument/2006/relationships/slideMaster"/>
</Relationships>

</file>

<file path=ppt/slideLayouts/_rels/slideLayout16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17.xml.rels><?xml version="1.0" encoding="UTF-8" standalone="no" ?>
<Relationships xmlns="http://schemas.openxmlformats.org/package/2006/relationships">
  <Relationship Id="rId1" Target="../slideMasters/slideMaster10.xml" Type="http://schemas.openxmlformats.org/officeDocument/2006/relationships/slideMaster"/>
</Relationships>

</file>

<file path=ppt/slideLayouts/_rels/slideLayout18.xml.rels><?xml version="1.0" encoding="UTF-8" standalone="no" ?>
<Relationships xmlns="http://schemas.openxmlformats.org/package/2006/relationships">
  <Relationship Id="rId1" Target="../media/24.png" Type="http://schemas.openxmlformats.org/officeDocument/2006/relationships/image"/>
  <Relationship Id="rId2" Target="../media/25.png" Type="http://schemas.openxmlformats.org/officeDocument/2006/relationships/image"/>
  <Relationship Id="rId3" Target="../media/26.png" Type="http://schemas.openxmlformats.org/officeDocument/2006/relationships/image"/>
  <Relationship Id="rId4" Target="../slideMasters/slideMaster4.xml" Type="http://schemas.openxmlformats.org/officeDocument/2006/relationships/slideMaster"/>
</Relationships>

</file>

<file path=ppt/slideLayouts/_rels/slideLayout19.xml.rels><?xml version="1.0" encoding="UTF-8" standalone="no" ?>
<Relationships xmlns="http://schemas.openxmlformats.org/package/2006/relationships">
  <Relationship Id="rId1" Target="../media/27.png" Type="http://schemas.openxmlformats.org/officeDocument/2006/relationships/image"/>
  <Relationship Id="rId2" Target="../media/28.png" Type="http://schemas.openxmlformats.org/officeDocument/2006/relationships/image"/>
  <Relationship Id="rId3" Target="../media/29.png" Type="http://schemas.openxmlformats.org/officeDocument/2006/relationships/image"/>
  <Relationship Id="rId4" Target="../slideMasters/slideMaster8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7.xml" Type="http://schemas.openxmlformats.org/officeDocument/2006/relationships/slideMaster"/>
</Relationships>

</file>

<file path=ppt/slideLayouts/_rels/slideLayout20.xml.rels><?xml version="1.0" encoding="UTF-8" standalone="no" ?>
<Relationships xmlns="http://schemas.openxmlformats.org/package/2006/relationships">
  <Relationship Id="rId1" Target="../media/30.png" Type="http://schemas.openxmlformats.org/officeDocument/2006/relationships/image"/>
  <Relationship Id="rId2" Target="../media/31.png" Type="http://schemas.openxmlformats.org/officeDocument/2006/relationships/image"/>
  <Relationship Id="rId3" Target="../media/32.png" Type="http://schemas.openxmlformats.org/officeDocument/2006/relationships/image"/>
  <Relationship Id="rId4" Target="../slideMasters/slideMaster5.xml" Type="http://schemas.openxmlformats.org/officeDocument/2006/relationships/slideMaster"/>
</Relationships>

</file>

<file path=ppt/slideLayouts/_rels/slideLayout2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2.xml.rels><?xml version="1.0" encoding="UTF-8" standalone="no" ?>
<Relationships xmlns="http://schemas.openxmlformats.org/package/2006/relationships">
  <Relationship Id="rId1" Target="../media/33.png" Type="http://schemas.openxmlformats.org/officeDocument/2006/relationships/image"/>
  <Relationship Id="rId2" Target="../media/34.png" Type="http://schemas.openxmlformats.org/officeDocument/2006/relationships/image"/>
  <Relationship Id="rId3" Target="../media/35.png" Type="http://schemas.openxmlformats.org/officeDocument/2006/relationships/image"/>
  <Relationship Id="rId4" Target="../slideMasters/slideMaster10.xml" Type="http://schemas.openxmlformats.org/officeDocument/2006/relationships/slideMaster"/>
</Relationships>

</file>

<file path=ppt/slideLayouts/_rels/slideLayout23.xml.rels><?xml version="1.0" encoding="UTF-8" standalone="no" ?>
<Relationships xmlns="http://schemas.openxmlformats.org/package/2006/relationships">
  <Relationship Id="rId1" Target="../slideMasters/slideMaster9.xml" Type="http://schemas.openxmlformats.org/officeDocument/2006/relationships/slideMaster"/>
</Relationships>

</file>

<file path=ppt/slideLayouts/_rels/slideLayout24.xml.rels><?xml version="1.0" encoding="UTF-8" standalone="no" ?>
<Relationships xmlns="http://schemas.openxmlformats.org/package/2006/relationships">
  <Relationship Id="rId1" Target="../media/36.png" Type="http://schemas.openxmlformats.org/officeDocument/2006/relationships/image"/>
  <Relationship Id="rId2" Target="../media/37.png" Type="http://schemas.openxmlformats.org/officeDocument/2006/relationships/image"/>
  <Relationship Id="rId3" Target="../media/38.png" Type="http://schemas.openxmlformats.org/officeDocument/2006/relationships/image"/>
  <Relationship Id="rId4" Target="../slideMasters/slideMaster3.xml" Type="http://schemas.openxmlformats.org/officeDocument/2006/relationships/slideMaster"/>
</Relationships>

</file>

<file path=ppt/slideLayouts/_rels/slideLayout25.xml.rels><?xml version="1.0" encoding="UTF-8" standalone="no" ?>
<Relationships xmlns="http://schemas.openxmlformats.org/package/2006/relationships">
  <Relationship Id="rId1" Target="../slideMasters/slideMaster4.xml" Type="http://schemas.openxmlformats.org/officeDocument/2006/relationships/slideMaster"/>
</Relationships>

</file>

<file path=ppt/slideLayouts/_rels/slideLayout26.xml.rels><?xml version="1.0" encoding="UTF-8" standalone="no" ?>
<Relationships xmlns="http://schemas.openxmlformats.org/package/2006/relationships">
  <Relationship Id="rId1" Target="../media/39.png" Type="http://schemas.openxmlformats.org/officeDocument/2006/relationships/image"/>
  <Relationship Id="rId2" Target="../media/40.png" Type="http://schemas.openxmlformats.org/officeDocument/2006/relationships/image"/>
  <Relationship Id="rId3" Target="../media/41.png" Type="http://schemas.openxmlformats.org/officeDocument/2006/relationships/image"/>
  <Relationship Id="rId4" Target="../slideMasters/slideMaster1.xml" Type="http://schemas.openxmlformats.org/officeDocument/2006/relationships/slideMaster"/>
</Relationships>

</file>

<file path=ppt/slideLayouts/_rels/slideLayout27.xml.rels><?xml version="1.0" encoding="UTF-8" standalone="no" ?>
<Relationships xmlns="http://schemas.openxmlformats.org/package/2006/relationships">
  <Relationship Id="rId1" Target="../media/42.png" Type="http://schemas.openxmlformats.org/officeDocument/2006/relationships/image"/>
  <Relationship Id="rId2" Target="../media/43.png" Type="http://schemas.openxmlformats.org/officeDocument/2006/relationships/image"/>
  <Relationship Id="rId3" Target="../media/44.png" Type="http://schemas.openxmlformats.org/officeDocument/2006/relationships/image"/>
  <Relationship Id="rId4" Target="../slideMasters/slideMaster6.xml" Type="http://schemas.openxmlformats.org/officeDocument/2006/relationships/slideMaster"/>
</Relationships>

</file>

<file path=ppt/slideLayouts/_rels/slideLayout28.xml.rels><?xml version="1.0" encoding="UTF-8" standalone="no" ?>
<Relationships xmlns="http://schemas.openxmlformats.org/package/2006/relationships">
  <Relationship Id="rId1" Target="../media/45.png" Type="http://schemas.openxmlformats.org/officeDocument/2006/relationships/image"/>
  <Relationship Id="rId2" Target="../media/46.png" Type="http://schemas.openxmlformats.org/officeDocument/2006/relationships/image"/>
  <Relationship Id="rId3" Target="../media/47.png" Type="http://schemas.openxmlformats.org/officeDocument/2006/relationships/image"/>
  <Relationship Id="rId4" Target="../slideMasters/slideMaster7.xml" Type="http://schemas.openxmlformats.org/officeDocument/2006/relationships/slideMaster"/>
</Relationships>

</file>

<file path=ppt/slideLayouts/_rels/slideLayout29.xml.rels><?xml version="1.0" encoding="UTF-8" standalone="no" ?>
<Relationships xmlns="http://schemas.openxmlformats.org/package/2006/relationships">
  <Relationship Id="rId1" Target="../media/48.png" Type="http://schemas.openxmlformats.org/officeDocument/2006/relationships/image"/>
  <Relationship Id="rId2" Target="../media/49.png" Type="http://schemas.openxmlformats.org/officeDocument/2006/relationships/image"/>
  <Relationship Id="rId3" Target="../media/50.png" Type="http://schemas.openxmlformats.org/officeDocument/2006/relationships/image"/>
  <Relationship Id="rId4" Target="../slideMasters/slideMaster9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1.xml.rels><?xml version="1.0" encoding="UTF-8" standalone="no" ?>
<Relationships xmlns="http://schemas.openxmlformats.org/package/2006/relationships">
  <Relationship Id="rId1" Target="../slideMasters/slideMaster9.xml" Type="http://schemas.openxmlformats.org/officeDocument/2006/relationships/slideMaster"/>
</Relationships>

</file>

<file path=ppt/slideLayouts/_rels/slideLayout32.xml.rels><?xml version="1.0" encoding="UTF-8" standalone="no" ?>
<Relationships xmlns="http://schemas.openxmlformats.org/package/2006/relationships">
  <Relationship Id="rId1" Target="../slideMasters/slideMaster6.xml" Type="http://schemas.openxmlformats.org/officeDocument/2006/relationships/slideMaster"/>
</Relationships>

</file>

<file path=ppt/slideLayouts/_rels/slideLayout33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34.xml.rels><?xml version="1.0" encoding="UTF-8" standalone="no" ?>
<Relationships xmlns="http://schemas.openxmlformats.org/package/2006/relationships">
  <Relationship Id="rId1" Target="../slideMasters/slideMaster8.xml" Type="http://schemas.openxmlformats.org/officeDocument/2006/relationships/slideMaster"/>
</Relationships>

</file>

<file path=ppt/slideLayouts/_rels/slideLayout35.xml.rels><?xml version="1.0" encoding="UTF-8" standalone="no" ?>
<Relationships xmlns="http://schemas.openxmlformats.org/package/2006/relationships">
  <Relationship Id="rId1" Target="../slideMasters/slideMaster4.xml" Type="http://schemas.openxmlformats.org/officeDocument/2006/relationships/slideMaster"/>
</Relationships>

</file>

<file path=ppt/slideLayouts/_rels/slideLayout36.xml.rels><?xml version="1.0" encoding="UTF-8" standalone="no" ?>
<Relationships xmlns="http://schemas.openxmlformats.org/package/2006/relationships">
  <Relationship Id="rId1" Target="../slideMasters/slideMaster7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5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3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0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4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4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15" name="GroupShape 1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6" name="Shape 116"/>
          <p:cNvSpPr txBox="true"/>
          <p:nvPr isPhoto="false">
            <p:ph idx="17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17" name="Shape 117"/>
          <p:cNvSpPr txBox="true"/>
          <p:nvPr isPhoto="false">
            <p:ph idx="16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18" name="Shape 118"/>
          <p:cNvSpPr txBox="true"/>
          <p:nvPr isPhoto="false">
            <p:ph idx="12" type="sldNum"/>
          </p:nvPr>
        </p:nvSpPr>
        <p:spPr>
          <a:xfrm flipH="false" flipV="false" rot="0"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anchorCtr="true" bIns="0" lIns="0" rIns="0" tIns="0" vert="horz" wrap="square"/>
          <a:lstStyle>
            <a:defPPr/>
            <a:lvl1pPr algn="r" lvl="0">
              <a:defRPr b="true" sz="22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>
                <a:solidFill>
                  <a:srgbClr val="003274"/>
                </a:solidFill>
              </a:rPr>
              <a:t>‹#›</a:t>
            </a:r>
            <a:endParaRPr>
              <a:solidFill>
                <a:srgbClr val="003274"/>
              </a:solidFill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24" name="GroupShape 1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5" name="Shape 125"/>
          <p:cNvSpPr txBox="true"/>
          <p:nvPr isPhoto="false"/>
        </p:nvSpPr>
        <p:spPr>
          <a:xfrm flipH="false" flipV="false" rot="0">
            <a:off x="8545520" y="6435725"/>
            <a:ext cx="208756" cy="152400"/>
          </a:xfrm>
          <a:prstGeom prst="rect">
            <a:avLst/>
          </a:prstGeom>
          <a:noFill/>
        </p:spPr>
        <p:txBody>
          <a:bodyPr bIns="0" lIns="0" rIns="0" tIns="0" vert="horz" wrap="none">
            <a:noAutofit/>
          </a:bodyPr>
          <a:p>
            <a:pPr algn="l"/>
            <a:r>
              <a:rPr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‹#›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02" name="GroupShape 2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3" name="Shape 203"/>
          <p:cNvSpPr txBox="true"/>
          <p:nvPr isPhoto="false">
            <p:ph idx="12" type="sldNum"/>
          </p:nvPr>
        </p:nvSpPr>
        <p:spPr>
          <a:xfrm flipH="false" flipV="false" rot="0"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anchorCtr="true" bIns="0" lIns="0" rIns="0" tIns="0" vert="horz" wrap="square"/>
          <a:lstStyle>
            <a:defPPr/>
            <a:lvl1pPr algn="r" lvl="0">
              <a:defRPr b="true" sz="22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>
                <a:solidFill>
                  <a:srgbClr val="003274"/>
                </a:solidFill>
              </a:rPr>
              <a:t>‹#›</a:t>
            </a:r>
            <a:endParaRPr>
              <a:solidFill>
                <a:srgbClr val="003274"/>
              </a:solidFill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38" name="GroupShape 2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9" name="Shape 239"/>
          <p:cNvSpPr txBox="true"/>
          <p:nvPr isPhoto="false"/>
        </p:nvSpPr>
        <p:spPr>
          <a:xfrm flipH="false" flipV="false" rot="0">
            <a:off x="8545514" y="6435725"/>
            <a:ext cx="208756" cy="152400"/>
          </a:xfrm>
          <a:prstGeom prst="rect">
            <a:avLst/>
          </a:prstGeom>
          <a:noFill/>
        </p:spPr>
        <p:txBody>
          <a:bodyPr bIns="0" lIns="0" rIns="0" tIns="0" vert="horz" wrap="none">
            <a:noAutofit/>
          </a:bodyPr>
          <a:p>
            <a:pPr algn="l"/>
            <a:r>
              <a:rPr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‹#›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93" name="GroupShape 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4" name="Shape 94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hidden="false" id="95" name="Shape 95"/>
          <p:cNvSpPr txBox="true"/>
          <p:nvPr isPhoto="false">
            <p:ph idx="9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and Text">
    <p:spTree>
      <p:nvGrpSpPr>
        <p:cNvPr hidden="false" id="96" name="GroupShape 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7" name="Shape 97"/>
          <p:cNvSpPr txBox="true"/>
          <p:nvPr isPhoto="false">
            <p:ph idx="20" type="body"/>
          </p:nvPr>
        </p:nvSpPr>
        <p:spPr>
          <a:xfrm flipH="false" flipV="false" rot="0">
            <a:off x="413605" y="1478372"/>
            <a:ext cx="8135314" cy="123110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98" name="Shape 98"/>
          <p:cNvSpPr txBox="true"/>
          <p:nvPr isPhoto="false">
            <p:ph idx="13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99" name="Shape 99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cust">
  <p:cSld name="Title Slide">
    <p:spTree>
      <p:nvGrpSpPr>
        <p:cNvPr hidden="false" id="100" name="GroupShape 1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1" name="Shape 101"/>
          <p:cNvSpPr txBox="true"/>
          <p:nvPr isPhoto="false"/>
        </p:nvSpPr>
        <p:spPr>
          <a:xfrm flipH="false" flipV="false" rot="0"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/>
          </a:p>
        </p:txBody>
      </p:sp>
      <p:sp>
        <p:nvSpPr>
          <p:cNvPr hidden="false" id="102" name="Shape 102"/>
          <p:cNvSpPr txBox="true"/>
          <p:nvPr isPhoto="false">
            <p:ph idx="3" type="title"/>
          </p:nvPr>
        </p:nvSpPr>
        <p:spPr>
          <a:xfrm flipH="false" flipV="false" rot="0"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defPPr/>
            <a:lvl1pPr lvl="0">
              <a:defRPr b="false" sz="320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103" name="Shape 103"/>
          <p:cNvSpPr txBox="true"/>
          <p:nvPr isPhoto="false">
            <p:ph idx="2" type="subTitle"/>
          </p:nvPr>
        </p:nvSpPr>
        <p:spPr>
          <a:xfrm flipH="false" flipV="false" rot="0">
            <a:off x="2009775" y="3867150"/>
            <a:ext cx="4935537" cy="215443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hidden="false" id="105" name="Picture 10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27388" y="4525963"/>
            <a:ext cx="5734050" cy="2195512"/>
          </a:xfrm>
          <a:prstGeom prst="rect">
            <a:avLst/>
          </a:prstGeom>
          <a:ln>
            <a:noFill/>
          </a:ln>
        </p:spPr>
      </p:pic>
      <p:pic>
        <p:nvPicPr>
          <p:cNvPr hidden="false" id="107" name="Picture 10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700" y="190500"/>
            <a:ext cx="8945563" cy="1844675"/>
          </a:xfrm>
          <a:prstGeom prst="rect">
            <a:avLst/>
          </a:prstGeom>
          <a:ln>
            <a:noFill/>
          </a:ln>
        </p:spPr>
      </p:pic>
      <p:pic>
        <p:nvPicPr>
          <p:cNvPr hidden="false" id="109" name="Picture 10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311784" y="270624"/>
            <a:ext cx="1503747" cy="1080195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110" name="GroupShape 1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1" name="Shape 111"/>
          <p:cNvSpPr txBox="true"/>
          <p:nvPr isPhoto="false"/>
        </p:nvSpPr>
        <p:spPr>
          <a:xfrm flipH="false" flipV="false" rot="0">
            <a:off x="8545519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hidden="false" id="112" name="Shape 112"/>
          <p:cNvSpPr txBox="true"/>
          <p:nvPr isPhoto="false">
            <p:ph idx="5" type="title"/>
          </p:nvPr>
        </p:nvSpPr>
        <p:spPr>
          <a:xfrm flipH="false" flipV="false" rot="0"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119" name="GroupShape 1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0" name="Shape 120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hidden="false" id="121" name="Shape 121"/>
          <p:cNvSpPr txBox="true"/>
          <p:nvPr isPhoto="false">
            <p:ph idx="19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cust">
  <p:cSld name="Title Slide">
    <p:spTree>
      <p:nvGrpSpPr>
        <p:cNvPr hidden="false" id="130" name="GroupShape 1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1" name="Shape 131"/>
          <p:cNvSpPr txBox="true"/>
          <p:nvPr isPhoto="false"/>
        </p:nvSpPr>
        <p:spPr>
          <a:xfrm flipH="false" flipV="false" rot="0"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>
              <a:solidFill>
                <a:srgbClr val="000000"/>
              </a:solidFill>
            </a:endParaRPr>
          </a:p>
        </p:txBody>
      </p:sp>
      <p:sp>
        <p:nvSpPr>
          <p:cNvPr hidden="false" id="132" name="Shape 132"/>
          <p:cNvSpPr txBox="true"/>
          <p:nvPr isPhoto="false">
            <p:ph idx="7" type="title"/>
          </p:nvPr>
        </p:nvSpPr>
        <p:spPr>
          <a:xfrm flipH="false" flipV="false" rot="0"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defPPr/>
            <a:lvl1pPr lvl="0">
              <a:defRPr b="false" sz="320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133" name="Shape 133"/>
          <p:cNvSpPr txBox="true"/>
          <p:nvPr isPhoto="false">
            <p:ph idx="6" type="subTitle"/>
          </p:nvPr>
        </p:nvSpPr>
        <p:spPr>
          <a:xfrm flipH="false" flipV="false" rot="0">
            <a:off x="2009775" y="3867150"/>
            <a:ext cx="4935537" cy="215443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hidden="false" id="135" name="Picture 13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27388" y="4525963"/>
            <a:ext cx="5734050" cy="2195512"/>
          </a:xfrm>
          <a:prstGeom prst="rect">
            <a:avLst/>
          </a:prstGeom>
          <a:ln>
            <a:noFill/>
          </a:ln>
        </p:spPr>
      </p:pic>
      <p:pic>
        <p:nvPicPr>
          <p:cNvPr hidden="false" id="137" name="Picture 13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700" y="190500"/>
            <a:ext cx="8945563" cy="1844675"/>
          </a:xfrm>
          <a:prstGeom prst="rect">
            <a:avLst/>
          </a:prstGeom>
          <a:ln>
            <a:noFill/>
          </a:ln>
        </p:spPr>
      </p:pic>
      <p:pic>
        <p:nvPicPr>
          <p:cNvPr hidden="false" id="139" name="Picture 13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311784" y="270624"/>
            <a:ext cx="1503747" cy="1080195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cust">
  <p:cSld name="Title Slide">
    <p:spTree>
      <p:nvGrpSpPr>
        <p:cNvPr hidden="false" id="140" name="GroupShape 1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1" name="Shape 141"/>
          <p:cNvSpPr txBox="true"/>
          <p:nvPr isPhoto="false"/>
        </p:nvSpPr>
        <p:spPr>
          <a:xfrm flipH="false" flipV="false" rot="0"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>
              <a:solidFill>
                <a:srgbClr val="000000"/>
              </a:solidFill>
            </a:endParaRPr>
          </a:p>
        </p:txBody>
      </p:sp>
      <p:sp>
        <p:nvSpPr>
          <p:cNvPr hidden="false" id="142" name="Shape 142"/>
          <p:cNvSpPr txBox="true"/>
          <p:nvPr isPhoto="false">
            <p:ph idx="15" type="title"/>
          </p:nvPr>
        </p:nvSpPr>
        <p:spPr>
          <a:xfrm flipH="false" flipV="false" rot="0"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defPPr/>
            <a:lvl1pPr lvl="0">
              <a:defRPr b="false" sz="320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143" name="Shape 143"/>
          <p:cNvSpPr txBox="true"/>
          <p:nvPr isPhoto="false">
            <p:ph idx="14" type="subTitle"/>
          </p:nvPr>
        </p:nvSpPr>
        <p:spPr>
          <a:xfrm flipH="false" flipV="false" rot="0">
            <a:off x="2009775" y="3867150"/>
            <a:ext cx="4935537" cy="215443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hidden="false" id="145" name="Picture 14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27388" y="4525963"/>
            <a:ext cx="5734050" cy="2195512"/>
          </a:xfrm>
          <a:prstGeom prst="rect">
            <a:avLst/>
          </a:prstGeom>
          <a:ln>
            <a:noFill/>
          </a:ln>
        </p:spPr>
      </p:pic>
      <p:pic>
        <p:nvPicPr>
          <p:cNvPr hidden="false" id="147" name="Picture 14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700" y="190500"/>
            <a:ext cx="8945563" cy="1844675"/>
          </a:xfrm>
          <a:prstGeom prst="rect">
            <a:avLst/>
          </a:prstGeom>
          <a:ln>
            <a:noFill/>
          </a:ln>
        </p:spPr>
      </p:pic>
      <p:pic>
        <p:nvPicPr>
          <p:cNvPr hidden="false" id="149" name="Picture 14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311784" y="270624"/>
            <a:ext cx="1503747" cy="1080195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26" name="GroupShape 1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7" name="Shape 127"/>
          <p:cNvSpPr txBox="true"/>
          <p:nvPr isPhoto="false">
            <p:ph idx="13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28" name="Shape 128"/>
          <p:cNvSpPr txBox="true"/>
          <p:nvPr isPhoto="false">
            <p:ph idx="12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29" name="Shape 129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cust">
  <p:cSld name="Title Slide">
    <p:spTree>
      <p:nvGrpSpPr>
        <p:cNvPr hidden="false" id="154" name="GroupShape 1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5" name="Shape 155"/>
          <p:cNvSpPr txBox="true"/>
          <p:nvPr isPhoto="false"/>
        </p:nvSpPr>
        <p:spPr>
          <a:xfrm flipH="false" flipV="false" rot="0"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>
              <a:solidFill>
                <a:srgbClr val="000000"/>
              </a:solidFill>
            </a:endParaRPr>
          </a:p>
        </p:txBody>
      </p:sp>
      <p:sp>
        <p:nvSpPr>
          <p:cNvPr hidden="false" id="156" name="Shape 156"/>
          <p:cNvSpPr txBox="true"/>
          <p:nvPr isPhoto="false">
            <p:ph idx="9" type="title"/>
          </p:nvPr>
        </p:nvSpPr>
        <p:spPr>
          <a:xfrm flipH="false" flipV="false" rot="0"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defPPr/>
            <a:lvl1pPr lvl="0">
              <a:defRPr b="false" sz="320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157" name="Shape 157"/>
          <p:cNvSpPr txBox="true"/>
          <p:nvPr isPhoto="false">
            <p:ph idx="8" type="subTitle"/>
          </p:nvPr>
        </p:nvSpPr>
        <p:spPr>
          <a:xfrm flipH="false" flipV="false" rot="0">
            <a:off x="2009775" y="3867150"/>
            <a:ext cx="4935537" cy="215443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hidden="false" id="159" name="Picture 15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27388" y="4525963"/>
            <a:ext cx="5734050" cy="2195512"/>
          </a:xfrm>
          <a:prstGeom prst="rect">
            <a:avLst/>
          </a:prstGeom>
          <a:ln>
            <a:noFill/>
          </a:ln>
        </p:spPr>
      </p:pic>
      <p:pic>
        <p:nvPicPr>
          <p:cNvPr hidden="false" id="161" name="Picture 16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700" y="190500"/>
            <a:ext cx="8945563" cy="1844675"/>
          </a:xfrm>
          <a:prstGeom prst="rect">
            <a:avLst/>
          </a:prstGeom>
          <a:ln>
            <a:noFill/>
          </a:ln>
        </p:spPr>
      </p:pic>
      <p:pic>
        <p:nvPicPr>
          <p:cNvPr hidden="false" id="163" name="Picture 16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311784" y="270624"/>
            <a:ext cx="1503747" cy="1080195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164" name="GroupShape 1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5" name="Shape 165"/>
          <p:cNvSpPr txBox="true"/>
          <p:nvPr isPhoto="false">
            <p:ph idx="1" type="title"/>
          </p:nvPr>
        </p:nvSpPr>
        <p:spPr>
          <a:xfrm flipH="false" flipV="false" rot="0"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166" name="Shape 166"/>
          <p:cNvSpPr txBox="true"/>
          <p:nvPr isPhoto="false">
            <p:ph idx="12" type="sldNum"/>
          </p:nvPr>
        </p:nvSpPr>
        <p:spPr>
          <a:xfrm flipH="false" flipV="false" rot="0"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anchorCtr="true" bIns="0" lIns="0" rIns="0" tIns="0" vert="horz" wrap="square"/>
          <a:lstStyle>
            <a:defPPr/>
            <a:lvl1pPr algn="r" lvl="0">
              <a:defRPr b="true" sz="22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>
                <a:solidFill>
                  <a:srgbClr val="003274"/>
                </a:solidFill>
              </a:rPr>
              <a:t>‹#›</a:t>
            </a:r>
            <a:endParaRPr>
              <a:solidFill>
                <a:srgbClr val="003274"/>
              </a:solidFill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cust">
  <p:cSld name="Title Slide">
    <p:spTree>
      <p:nvGrpSpPr>
        <p:cNvPr hidden="false" id="167" name="GroupShape 1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8" name="Shape 168"/>
          <p:cNvSpPr txBox="true"/>
          <p:nvPr isPhoto="false"/>
        </p:nvSpPr>
        <p:spPr>
          <a:xfrm flipH="false" flipV="false" rot="0"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>
              <a:solidFill>
                <a:srgbClr val="000000"/>
              </a:solidFill>
            </a:endParaRPr>
          </a:p>
        </p:txBody>
      </p:sp>
      <p:sp>
        <p:nvSpPr>
          <p:cNvPr hidden="false" id="169" name="Shape 169"/>
          <p:cNvSpPr txBox="true"/>
          <p:nvPr isPhoto="false">
            <p:ph idx="19" type="title"/>
          </p:nvPr>
        </p:nvSpPr>
        <p:spPr>
          <a:xfrm flipH="false" flipV="false" rot="0"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defPPr/>
            <a:lvl1pPr lvl="0">
              <a:defRPr b="false" sz="320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170" name="Shape 170"/>
          <p:cNvSpPr txBox="true"/>
          <p:nvPr isPhoto="false">
            <p:ph idx="18" type="subTitle"/>
          </p:nvPr>
        </p:nvSpPr>
        <p:spPr>
          <a:xfrm flipH="false" flipV="false" rot="0">
            <a:off x="2009775" y="3867150"/>
            <a:ext cx="4935537" cy="215443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hidden="false" id="172" name="Picture 17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27388" y="4525963"/>
            <a:ext cx="5734050" cy="2195512"/>
          </a:xfrm>
          <a:prstGeom prst="rect">
            <a:avLst/>
          </a:prstGeom>
          <a:ln>
            <a:noFill/>
          </a:ln>
        </p:spPr>
      </p:pic>
      <p:pic>
        <p:nvPicPr>
          <p:cNvPr hidden="false" id="174" name="Picture 17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700" y="190500"/>
            <a:ext cx="8945563" cy="1844675"/>
          </a:xfrm>
          <a:prstGeom prst="rect">
            <a:avLst/>
          </a:prstGeom>
          <a:ln>
            <a:noFill/>
          </a:ln>
        </p:spPr>
      </p:pic>
      <p:pic>
        <p:nvPicPr>
          <p:cNvPr hidden="false" id="176" name="Picture 176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311784" y="270624"/>
            <a:ext cx="1503747" cy="1080195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181" name="GroupShape 1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2" name="Shape 182"/>
          <p:cNvSpPr txBox="true"/>
          <p:nvPr isPhoto="false">
            <p:ph idx="17" type="title"/>
          </p:nvPr>
        </p:nvSpPr>
        <p:spPr>
          <a:xfrm flipH="false" flipV="false" rot="0"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183" name="Shape 183"/>
          <p:cNvSpPr txBox="true"/>
          <p:nvPr isPhoto="false">
            <p:ph idx="12" type="sldNum"/>
          </p:nvPr>
        </p:nvSpPr>
        <p:spPr>
          <a:xfrm flipH="false" flipV="false" rot="0"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anchorCtr="true" bIns="0" lIns="0" rIns="0" tIns="0" vert="horz" wrap="square"/>
          <a:lstStyle>
            <a:defPPr/>
            <a:lvl1pPr algn="r" lvl="0">
              <a:defRPr b="true" sz="22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>
                <a:solidFill>
                  <a:srgbClr val="003274"/>
                </a:solidFill>
              </a:rPr>
              <a:t>‹#›</a:t>
            </a:r>
            <a:endParaRPr>
              <a:solidFill>
                <a:srgbClr val="003274"/>
              </a:solidFill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cust">
  <p:cSld name="Title Slide">
    <p:spTree>
      <p:nvGrpSpPr>
        <p:cNvPr hidden="false" id="188" name="GroupShape 1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9" name="Shape 189"/>
          <p:cNvSpPr txBox="true"/>
          <p:nvPr isPhoto="false"/>
        </p:nvSpPr>
        <p:spPr>
          <a:xfrm flipH="false" flipV="false" rot="0"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>
              <a:solidFill>
                <a:srgbClr val="000000"/>
              </a:solidFill>
            </a:endParaRPr>
          </a:p>
        </p:txBody>
      </p:sp>
      <p:sp>
        <p:nvSpPr>
          <p:cNvPr hidden="false" id="190" name="Shape 190"/>
          <p:cNvSpPr txBox="true"/>
          <p:nvPr isPhoto="false">
            <p:ph idx="5" type="title"/>
          </p:nvPr>
        </p:nvSpPr>
        <p:spPr>
          <a:xfrm flipH="false" flipV="false" rot="0"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defPPr/>
            <a:lvl1pPr lvl="0">
              <a:defRPr b="false" sz="320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191" name="Shape 191"/>
          <p:cNvSpPr txBox="true"/>
          <p:nvPr isPhoto="false">
            <p:ph idx="4" type="subTitle"/>
          </p:nvPr>
        </p:nvSpPr>
        <p:spPr>
          <a:xfrm flipH="false" flipV="false" rot="0">
            <a:off x="2009775" y="3867150"/>
            <a:ext cx="4935537" cy="215443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hidden="false" id="193" name="Picture 19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27388" y="4525963"/>
            <a:ext cx="5734050" cy="2195512"/>
          </a:xfrm>
          <a:prstGeom prst="rect">
            <a:avLst/>
          </a:prstGeom>
          <a:ln>
            <a:noFill/>
          </a:ln>
        </p:spPr>
      </p:pic>
      <p:pic>
        <p:nvPicPr>
          <p:cNvPr hidden="false" id="195" name="Picture 19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700" y="190506"/>
            <a:ext cx="8945563" cy="1844675"/>
          </a:xfrm>
          <a:prstGeom prst="rect">
            <a:avLst/>
          </a:prstGeom>
          <a:ln>
            <a:noFill/>
          </a:ln>
        </p:spPr>
      </p:pic>
      <p:pic>
        <p:nvPicPr>
          <p:cNvPr hidden="false" id="197" name="Picture 19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009781" y="2077143"/>
            <a:ext cx="1230313" cy="883777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and Text">
    <p:spTree>
      <p:nvGrpSpPr>
        <p:cNvPr hidden="false" id="198" name="GroupShape 19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9" name="Shape 199"/>
          <p:cNvSpPr txBox="true"/>
          <p:nvPr isPhoto="false">
            <p:ph idx="21" type="body"/>
          </p:nvPr>
        </p:nvSpPr>
        <p:spPr>
          <a:xfrm flipH="false" flipV="false" rot="0">
            <a:off x="413605" y="1478372"/>
            <a:ext cx="8135314" cy="123110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200" name="Shape 200"/>
          <p:cNvSpPr txBox="true"/>
          <p:nvPr isPhoto="false">
            <p:ph idx="7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201" name="Shape 201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cust">
  <p:cSld name="Title Slide">
    <p:spTree>
      <p:nvGrpSpPr>
        <p:cNvPr hidden="false" id="204" name="GroupShape 2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5" name="Shape 205"/>
          <p:cNvSpPr txBox="true"/>
          <p:nvPr isPhoto="false"/>
        </p:nvSpPr>
        <p:spPr>
          <a:xfrm flipH="false" flipV="false" rot="0"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>
              <a:solidFill>
                <a:srgbClr val="000000"/>
              </a:solidFill>
            </a:endParaRPr>
          </a:p>
        </p:txBody>
      </p:sp>
      <p:sp>
        <p:nvSpPr>
          <p:cNvPr hidden="false" id="206" name="Shape 206"/>
          <p:cNvSpPr txBox="true"/>
          <p:nvPr isPhoto="false">
            <p:ph idx="1" type="title"/>
          </p:nvPr>
        </p:nvSpPr>
        <p:spPr>
          <a:xfrm flipH="false" flipV="false" rot="0">
            <a:off x="2009775" y="2861271"/>
            <a:ext cx="4935537" cy="995443"/>
          </a:xfrm>
          <a:prstGeom prst="rect">
            <a:avLst/>
          </a:prstGeom>
        </p:spPr>
        <p:txBody>
          <a:bodyPr/>
          <a:lstStyle>
            <a:defPPr/>
            <a:lvl1pPr lvl="0">
              <a:defRPr b="false" sz="320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207" name="Shape 207"/>
          <p:cNvSpPr txBox="true"/>
          <p:nvPr isPhoto="false">
            <p:ph idx="0" type="subTitle"/>
          </p:nvPr>
        </p:nvSpPr>
        <p:spPr>
          <a:xfrm flipH="false" flipV="false" rot="0">
            <a:off x="2009775" y="3867150"/>
            <a:ext cx="4935537" cy="215443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hidden="false" id="209" name="Picture 20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27388" y="4525963"/>
            <a:ext cx="5734050" cy="2195512"/>
          </a:xfrm>
          <a:prstGeom prst="rect">
            <a:avLst/>
          </a:prstGeom>
          <a:ln>
            <a:noFill/>
          </a:ln>
        </p:spPr>
      </p:pic>
      <p:pic>
        <p:nvPicPr>
          <p:cNvPr hidden="false" id="211" name="Picture 21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700" y="190501"/>
            <a:ext cx="8945563" cy="1844675"/>
          </a:xfrm>
          <a:prstGeom prst="rect">
            <a:avLst/>
          </a:prstGeom>
          <a:ln>
            <a:noFill/>
          </a:ln>
        </p:spPr>
      </p:pic>
      <p:pic>
        <p:nvPicPr>
          <p:cNvPr hidden="false" id="213" name="Picture 21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009776" y="2077138"/>
            <a:ext cx="1230313" cy="883777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cust">
  <p:cSld name="Title Slide">
    <p:spTree>
      <p:nvGrpSpPr>
        <p:cNvPr hidden="false" id="214" name="GroupShape 2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5" name="Shape 215"/>
          <p:cNvSpPr txBox="true"/>
          <p:nvPr isPhoto="false"/>
        </p:nvSpPr>
        <p:spPr>
          <a:xfrm flipH="false" flipV="false" rot="0"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>
              <a:solidFill>
                <a:srgbClr val="000000"/>
              </a:solidFill>
            </a:endParaRPr>
          </a:p>
        </p:txBody>
      </p:sp>
      <p:sp>
        <p:nvSpPr>
          <p:cNvPr hidden="false" id="216" name="Shape 216"/>
          <p:cNvSpPr txBox="true"/>
          <p:nvPr isPhoto="false">
            <p:ph idx="11" type="title"/>
          </p:nvPr>
        </p:nvSpPr>
        <p:spPr>
          <a:xfrm flipH="false" flipV="false" rot="0"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defPPr/>
            <a:lvl1pPr lvl="0">
              <a:defRPr b="false" sz="320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217" name="Shape 217"/>
          <p:cNvSpPr txBox="true"/>
          <p:nvPr isPhoto="false">
            <p:ph idx="10" type="subTitle"/>
          </p:nvPr>
        </p:nvSpPr>
        <p:spPr>
          <a:xfrm flipH="false" flipV="false" rot="0">
            <a:off x="2009775" y="3867150"/>
            <a:ext cx="4935537" cy="215443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hidden="false" id="219" name="Picture 21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27388" y="4525963"/>
            <a:ext cx="5734050" cy="2195512"/>
          </a:xfrm>
          <a:prstGeom prst="rect">
            <a:avLst/>
          </a:prstGeom>
          <a:ln>
            <a:noFill/>
          </a:ln>
        </p:spPr>
      </p:pic>
      <p:pic>
        <p:nvPicPr>
          <p:cNvPr hidden="false" id="221" name="Picture 22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700" y="190500"/>
            <a:ext cx="8945563" cy="1844675"/>
          </a:xfrm>
          <a:prstGeom prst="rect">
            <a:avLst/>
          </a:prstGeom>
          <a:ln>
            <a:noFill/>
          </a:ln>
        </p:spPr>
      </p:pic>
      <p:pic>
        <p:nvPicPr>
          <p:cNvPr hidden="false" id="223" name="Picture 22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009775" y="2077137"/>
            <a:ext cx="1230312" cy="883776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cust">
  <p:cSld name="Title Slide">
    <p:spTree>
      <p:nvGrpSpPr>
        <p:cNvPr hidden="false" id="224" name="GroupShape 2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5" name="Shape 225"/>
          <p:cNvSpPr txBox="true"/>
          <p:nvPr isPhoto="false"/>
        </p:nvSpPr>
        <p:spPr>
          <a:xfrm flipH="false" flipV="false" rot="0"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>
              <a:solidFill>
                <a:srgbClr val="000000"/>
              </a:solidFill>
            </a:endParaRPr>
          </a:p>
        </p:txBody>
      </p:sp>
      <p:sp>
        <p:nvSpPr>
          <p:cNvPr hidden="false" id="226" name="Shape 226"/>
          <p:cNvSpPr txBox="true"/>
          <p:nvPr isPhoto="false">
            <p:ph idx="13" type="title"/>
          </p:nvPr>
        </p:nvSpPr>
        <p:spPr>
          <a:xfrm flipH="false" flipV="false" rot="0"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defPPr/>
            <a:lvl1pPr lvl="0">
              <a:defRPr b="false" sz="320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227" name="Shape 227"/>
          <p:cNvSpPr txBox="true"/>
          <p:nvPr isPhoto="false">
            <p:ph idx="12" type="subTitle"/>
          </p:nvPr>
        </p:nvSpPr>
        <p:spPr>
          <a:xfrm flipH="false" flipV="false" rot="0">
            <a:off x="2009775" y="3867150"/>
            <a:ext cx="4935537" cy="215443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hidden="false" id="229" name="Picture 22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27388" y="4525963"/>
            <a:ext cx="5734050" cy="2195512"/>
          </a:xfrm>
          <a:prstGeom prst="rect">
            <a:avLst/>
          </a:prstGeom>
          <a:ln>
            <a:noFill/>
          </a:ln>
        </p:spPr>
      </p:pic>
      <p:pic>
        <p:nvPicPr>
          <p:cNvPr hidden="false" id="231" name="Picture 23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700" y="190500"/>
            <a:ext cx="8945563" cy="1844675"/>
          </a:xfrm>
          <a:prstGeom prst="rect">
            <a:avLst/>
          </a:prstGeom>
          <a:ln>
            <a:noFill/>
          </a:ln>
        </p:spPr>
      </p:pic>
      <p:pic>
        <p:nvPicPr>
          <p:cNvPr hidden="false" id="233" name="Picture 23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311784" y="270624"/>
            <a:ext cx="1503747" cy="1080195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cust">
  <p:cSld name="Title Slide">
    <p:spTree>
      <p:nvGrpSpPr>
        <p:cNvPr hidden="false" id="240" name="GroupShape 2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41" name="Shape 241"/>
          <p:cNvSpPr txBox="true"/>
          <p:nvPr isPhoto="false"/>
        </p:nvSpPr>
        <p:spPr>
          <a:xfrm flipH="false" flipV="false" rot="0"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/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-285750" lvl="1" marL="74295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-228600" lvl="2" marL="1143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-228600" lvl="3" marL="1600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-228600" lvl="4" marL="2057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-228600" lvl="5" marL="2514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-228600" lvl="6" marL="2971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-228600" lvl="7" marL="3429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-228600" lvl="8" marL="3886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r"/>
            <a:endParaRPr sz="800">
              <a:solidFill>
                <a:srgbClr val="000000"/>
              </a:solidFill>
            </a:endParaRPr>
          </a:p>
        </p:txBody>
      </p:sp>
      <p:sp>
        <p:nvSpPr>
          <p:cNvPr hidden="false" id="242" name="Shape 242"/>
          <p:cNvSpPr txBox="true"/>
          <p:nvPr isPhoto="false">
            <p:ph idx="17" type="title"/>
          </p:nvPr>
        </p:nvSpPr>
        <p:spPr>
          <a:xfrm flipH="false" flipV="false" rot="0">
            <a:off x="2009775" y="2861271"/>
            <a:ext cx="4935537" cy="995443"/>
          </a:xfrm>
          <a:prstGeom prst="rect">
            <a:avLst/>
          </a:prstGeom>
        </p:spPr>
        <p:txBody>
          <a:bodyPr/>
          <a:lstStyle>
            <a:defPPr/>
            <a:lvl1pPr lvl="0">
              <a:defRPr b="false" sz="3200"/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243" name="Shape 243"/>
          <p:cNvSpPr txBox="true"/>
          <p:nvPr isPhoto="false">
            <p:ph idx="16" type="subTitle"/>
          </p:nvPr>
        </p:nvSpPr>
        <p:spPr>
          <a:xfrm flipH="false" flipV="false" rot="0">
            <a:off x="2009775" y="3867150"/>
            <a:ext cx="4935537" cy="215443"/>
          </a:xfrm>
          <a:prstGeom prst="rect">
            <a:avLst/>
          </a:prstGeom>
        </p:spPr>
        <p:txBody>
          <a:bodyPr>
            <a:spAutoFit/>
          </a:bodyPr>
          <a:lstStyle>
            <a:defPPr/>
            <a:lvl1pPr lvl="0">
              <a:defRPr sz="1400"/>
            </a:lvl1pPr>
          </a:lstStyle>
          <a:p>
            <a:pPr lvl="0"/>
            <a:r>
              <a:t>Click to edit Master subtitle style</a:t>
            </a:r>
          </a:p>
        </p:txBody>
      </p:sp>
      <p:pic>
        <p:nvPicPr>
          <p:cNvPr hidden="false" id="245" name="Picture 24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27388" y="4525963"/>
            <a:ext cx="5734050" cy="2195512"/>
          </a:xfrm>
          <a:prstGeom prst="rect">
            <a:avLst/>
          </a:prstGeom>
          <a:ln>
            <a:noFill/>
          </a:ln>
        </p:spPr>
      </p:pic>
      <p:pic>
        <p:nvPicPr>
          <p:cNvPr hidden="false" id="247" name="Picture 24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700" y="190501"/>
            <a:ext cx="8945563" cy="1844675"/>
          </a:xfrm>
          <a:prstGeom prst="rect">
            <a:avLst/>
          </a:prstGeom>
          <a:ln>
            <a:noFill/>
          </a:ln>
        </p:spPr>
      </p:pic>
      <p:pic>
        <p:nvPicPr>
          <p:cNvPr hidden="false" id="249" name="Picture 24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009776" y="2077138"/>
            <a:ext cx="1230313" cy="883777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50" name="GroupShape 1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1" name="Shape 151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2" name="Shape 152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53" name="Shape 153"/>
          <p:cNvSpPr txBox="true"/>
          <p:nvPr isPhoto="false">
            <p:ph idx="12" type="sldNum"/>
          </p:nvPr>
        </p:nvSpPr>
        <p:spPr>
          <a:xfrm flipH="false" flipV="false" rot="0"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anchorCtr="true" bIns="0" lIns="0" rIns="0" tIns="0" vert="horz" wrap="square"/>
          <a:lstStyle>
            <a:defPPr/>
            <a:lvl1pPr algn="r" lvl="0">
              <a:defRPr b="true" sz="22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>
                <a:solidFill>
                  <a:srgbClr val="003274"/>
                </a:solidFill>
              </a:rPr>
              <a:t>‹#›</a:t>
            </a:r>
            <a:endParaRPr>
              <a:solidFill>
                <a:srgbClr val="003274"/>
              </a:solidFill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and Text">
    <p:spTree>
      <p:nvGrpSpPr>
        <p:cNvPr hidden="false" id="250" name="GroupShape 2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1" name="Shape 251"/>
          <p:cNvSpPr txBox="true"/>
          <p:nvPr isPhoto="false">
            <p:ph idx="22" type="body"/>
          </p:nvPr>
        </p:nvSpPr>
        <p:spPr>
          <a:xfrm flipH="false" flipV="false" rot="0">
            <a:off x="413605" y="1478372"/>
            <a:ext cx="8135314" cy="123110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252" name="Shape 252"/>
          <p:cNvSpPr txBox="true"/>
          <p:nvPr isPhoto="false">
            <p:ph idx="1" type="title"/>
          </p:nvPr>
        </p:nvSpPr>
        <p:spPr>
          <a:xfrm flipH="false" flipV="false" rot="0"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253" name="Shape 253"/>
          <p:cNvSpPr txBox="true"/>
          <p:nvPr isPhoto="false">
            <p:ph idx="12" type="sldNum"/>
          </p:nvPr>
        </p:nvSpPr>
        <p:spPr>
          <a:xfrm flipH="false" flipV="false" rot="0"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anchorCtr="true" bIns="0" lIns="0" rIns="0" tIns="0" vert="horz" wrap="square"/>
          <a:lstStyle>
            <a:defPPr/>
            <a:lvl1pPr algn="r" lvl="0">
              <a:defRPr b="true" sz="22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>
                <a:solidFill>
                  <a:srgbClr val="003274"/>
                </a:solidFill>
              </a:rPr>
              <a:t>‹#›</a:t>
            </a:r>
            <a:endParaRPr>
              <a:solidFill>
                <a:srgbClr val="003274"/>
              </a:solidFill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and Text">
    <p:spTree>
      <p:nvGrpSpPr>
        <p:cNvPr hidden="false" id="254" name="GroupShape 2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5" name="Shape 255"/>
          <p:cNvSpPr txBox="true"/>
          <p:nvPr isPhoto="false">
            <p:ph idx="23" type="body"/>
          </p:nvPr>
        </p:nvSpPr>
        <p:spPr>
          <a:xfrm flipH="false" flipV="false" rot="0">
            <a:off x="413605" y="1478372"/>
            <a:ext cx="8135314" cy="123110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256" name="Shape 256"/>
          <p:cNvSpPr txBox="true"/>
          <p:nvPr isPhoto="false">
            <p:ph idx="17" type="title"/>
          </p:nvPr>
        </p:nvSpPr>
        <p:spPr>
          <a:xfrm flipH="false" flipV="false" rot="0"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  <p:sp>
        <p:nvSpPr>
          <p:cNvPr hidden="false" id="257" name="Shape 257"/>
          <p:cNvSpPr txBox="true"/>
          <p:nvPr isPhoto="false">
            <p:ph idx="12" type="sldNum"/>
          </p:nvPr>
        </p:nvSpPr>
        <p:spPr>
          <a:xfrm flipH="false" flipV="false" rot="0"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anchorCtr="true" bIns="0" lIns="0" rIns="0" tIns="0" vert="horz" wrap="square"/>
          <a:lstStyle>
            <a:defPPr/>
            <a:lvl1pPr algn="r" lvl="0">
              <a:defRPr b="true" sz="22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>
                <a:solidFill>
                  <a:srgbClr val="003274"/>
                </a:solidFill>
              </a:rPr>
              <a:t>‹#›</a:t>
            </a:r>
            <a:endParaRPr>
              <a:solidFill>
                <a:srgbClr val="003274"/>
              </a:solidFill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258" name="GroupShape 2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9" name="Shape 259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hidden="false" id="260" name="Shape 260"/>
          <p:cNvSpPr txBox="true"/>
          <p:nvPr isPhoto="false">
            <p:ph idx="11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265" name="GroupShape 2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6" name="Shape 266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t>‹#›</a:t>
            </a:r>
          </a:p>
        </p:txBody>
      </p:sp>
      <p:sp>
        <p:nvSpPr>
          <p:cNvPr hidden="false" id="267" name="Shape 267"/>
          <p:cNvSpPr txBox="true"/>
          <p:nvPr isPhoto="false">
            <p:ph idx="3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268" name="GroupShape 26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9" name="Shape 269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hidden="false" id="270" name="Shape 270"/>
          <p:cNvSpPr txBox="true"/>
          <p:nvPr isPhoto="false">
            <p:ph idx="15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271" name="GroupShape 27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2" name="Shape 272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hidden="false" id="273" name="Shape 273"/>
          <p:cNvSpPr txBox="true"/>
          <p:nvPr isPhoto="false">
            <p:ph idx="7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274" name="GroupShape 2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5" name="Shape 275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hidden="false" id="276" name="Shape 276"/>
          <p:cNvSpPr txBox="true"/>
          <p:nvPr isPhoto="false">
            <p:ph idx="13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 lvl="0"/>
            <a:r>
              <a:t>Click to edit Master title style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77" name="GroupShape 17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8" name="Shape 178"/>
          <p:cNvSpPr txBox="true"/>
          <p:nvPr isPhoto="false">
            <p:ph idx="9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79" name="Shape 179"/>
          <p:cNvSpPr txBox="true"/>
          <p:nvPr isPhoto="false">
            <p:ph idx="8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80" name="Shape 180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84" name="GroupShape 1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5" name="Shape 185"/>
          <p:cNvSpPr txBox="true"/>
          <p:nvPr isPhoto="false">
            <p:ph idx="5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86" name="Shape 186"/>
          <p:cNvSpPr txBox="true"/>
          <p:nvPr isPhoto="false">
            <p:ph idx="4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87" name="Shape 187"/>
          <p:cNvSpPr txBox="true"/>
          <p:nvPr isPhoto="false"/>
        </p:nvSpPr>
        <p:spPr>
          <a:xfrm flipH="false" flipV="false" rot="0">
            <a:off x="8545519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234" name="GroupShape 2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5" name="Shape 235"/>
          <p:cNvSpPr txBox="true"/>
          <p:nvPr isPhoto="false">
            <p:ph idx="19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36" name="Shape 236"/>
          <p:cNvSpPr txBox="true"/>
          <p:nvPr isPhoto="false">
            <p:ph idx="18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37" name="Shape 237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261" name="GroupShape 2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2" name="Shape 262"/>
          <p:cNvSpPr txBox="true"/>
          <p:nvPr isPhoto="false">
            <p:ph idx="7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63" name="Shape 263"/>
          <p:cNvSpPr txBox="true"/>
          <p:nvPr isPhoto="false">
            <p:ph idx="6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64" name="Shape 264"/>
          <p:cNvSpPr txBox="true"/>
          <p:nvPr isPhoto="false"/>
        </p:nvSpPr>
        <p:spPr>
          <a:xfrm flipH="false" flipV="false" rot="0">
            <a:off x="8545513" y="6435725"/>
            <a:ext cx="208756" cy="152400"/>
          </a:xfrm>
          <a:prstGeom prst="rect">
            <a:avLst/>
          </a:prstGeom>
        </p:spPr>
        <p:txBody>
          <a:bodyPr anchor="ctr" bIns="0" lIns="0" rIns="0" tIns="0" vert="horz" wrap="none">
            <a:noAutofit/>
          </a:bodyPr>
          <a:lstStyle>
            <a:defPPr/>
            <a:lvl1pPr algn="l" lvl="0">
              <a:defRPr baseline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‹#›</a:t>
            </a:r>
            <a:endParaRPr>
              <a:solidFill>
                <a:srgbClr val="000000"/>
              </a:solidFill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13" name="GroupShape 1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4" name="Shape 114"/>
          <p:cNvSpPr txBox="true"/>
          <p:nvPr isPhoto="false"/>
        </p:nvSpPr>
        <p:spPr>
          <a:xfrm flipH="false" flipV="false" rot="0">
            <a:off x="8545514" y="6435725"/>
            <a:ext cx="208756" cy="152400"/>
          </a:xfrm>
          <a:prstGeom prst="rect">
            <a:avLst/>
          </a:prstGeom>
          <a:noFill/>
        </p:spPr>
        <p:txBody>
          <a:bodyPr bIns="0" lIns="0" rIns="0" tIns="0" vert="horz" wrap="none">
            <a:noAutofit/>
          </a:bodyPr>
          <a:p>
            <a:pPr algn="l"/>
            <a:r>
              <a:rPr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‹#›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22" name="GroupShape 1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3" name="Shape 123"/>
          <p:cNvSpPr txBox="true"/>
          <p:nvPr isPhoto="false">
            <p:ph idx="12" type="sldNum"/>
          </p:nvPr>
        </p:nvSpPr>
        <p:spPr>
          <a:xfrm flipH="false" flipV="false" rot="0"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anchorCtr="true" bIns="0" lIns="0" rIns="0" tIns="0" vert="horz" wrap="square"/>
          <a:lstStyle>
            <a:defPPr/>
            <a:lvl1pPr algn="r" lvl="0">
              <a:defRPr b="true" sz="22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>
                <a:solidFill>
                  <a:srgbClr val="003274"/>
                </a:solidFill>
              </a:rPr>
              <a:t>‹#›</a:t>
            </a:r>
            <a:endParaRPr>
              <a:solidFill>
                <a:srgbClr val="003274"/>
              </a:solidFill>
            </a:endParaRP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30.xml" Type="http://schemas.openxmlformats.org/officeDocument/2006/relationships/slideLayout"/>
  <Relationship Id="rId1" Target="../theme/theme1.xml" Type="http://schemas.openxmlformats.org/officeDocument/2006/relationships/theme"/>
  <Relationship Id="rId2" Target="../slideLayouts/slideLayout3.xml" Type="http://schemas.openxmlformats.org/officeDocument/2006/relationships/slideLayout"/>
  <Relationship Id="rId3" Target="../slideLayouts/slideLayout9.xml" Type="http://schemas.openxmlformats.org/officeDocument/2006/relationships/slideLayout"/>
  <Relationship Id="rId8" Target="../media/2.png" Type="http://schemas.openxmlformats.org/officeDocument/2006/relationships/image"/>
  <Relationship Id="rId4" Target="../slideLayouts/slideLayout21.xml" Type="http://schemas.openxmlformats.org/officeDocument/2006/relationships/slideLayout"/>
  <Relationship Id="rId7" Target="../media/1.png" Type="http://schemas.openxmlformats.org/officeDocument/2006/relationships/image"/>
  <Relationship Id="rId5" Target="../slideLayouts/slideLayout26.xml" Type="http://schemas.openxmlformats.org/officeDocument/2006/relationships/slideLayout"/>
</Relationships>

</file>

<file path=ppt/slideMasters/_rels/slideMaster10.xml.rels><?xml version="1.0" encoding="UTF-8" standalone="no" ?>
<Relationships xmlns="http://schemas.openxmlformats.org/package/2006/relationships">
  <Relationship Id="rId6" Target="../media/20.png" Type="http://schemas.openxmlformats.org/officeDocument/2006/relationships/image"/>
  <Relationship Id="rId1" Target="../theme/theme10.xml" Type="http://schemas.openxmlformats.org/officeDocument/2006/relationships/theme"/>
  <Relationship Id="rId2" Target="../slideLayouts/slideLayout6.xml" Type="http://schemas.openxmlformats.org/officeDocument/2006/relationships/slideLayout"/>
  <Relationship Id="rId3" Target="../slideLayouts/slideLayout17.xml" Type="http://schemas.openxmlformats.org/officeDocument/2006/relationships/slideLayout"/>
  <Relationship Id="rId4" Target="../slideLayouts/slideLayout22.xml" Type="http://schemas.openxmlformats.org/officeDocument/2006/relationships/slideLayout"/>
  <Relationship Id="rId5" Target="../media/19.png" Type="http://schemas.openxmlformats.org/officeDocument/2006/relationships/image"/>
</Relationships>

</file>

<file path=ppt/slideMasters/_rels/slideMaster2.xml.rels><?xml version="1.0" encoding="UTF-8" standalone="no" ?>
<Relationships xmlns="http://schemas.openxmlformats.org/package/2006/relationships">
  <Relationship Id="rId1" Target="../theme/theme2.xml" Type="http://schemas.openxmlformats.org/officeDocument/2006/relationships/theme"/>
  <Relationship Id="rId2" Target="../slideLayouts/slideLayout15.xml" Type="http://schemas.openxmlformats.org/officeDocument/2006/relationships/slideLayout"/>
  <Relationship Id="rId3" Target="../slideLayouts/slideLayout33.xml" Type="http://schemas.openxmlformats.org/officeDocument/2006/relationships/slideLayout"/>
  <Relationship Id="rId4" Target="../media/3.png" Type="http://schemas.openxmlformats.org/officeDocument/2006/relationships/image"/>
  <Relationship Id="rId5" Target="../media/4.png" Type="http://schemas.openxmlformats.org/officeDocument/2006/relationships/image"/>
</Relationships>

</file>

<file path=ppt/slideMasters/_rels/slideMaster3.xml.rels><?xml version="1.0" encoding="UTF-8" standalone="no" ?>
<Relationships xmlns="http://schemas.openxmlformats.org/package/2006/relationships">
  <Relationship Id="rId6" Target="../media/5.png" Type="http://schemas.openxmlformats.org/officeDocument/2006/relationships/image"/>
  <Relationship Id="rId1" Target="../theme/theme3.xml" Type="http://schemas.openxmlformats.org/officeDocument/2006/relationships/theme"/>
  <Relationship Id="rId2" Target="../slideLayouts/slideLayout5.xml" Type="http://schemas.openxmlformats.org/officeDocument/2006/relationships/slideLayout"/>
  <Relationship Id="rId3" Target="../slideLayouts/slideLayout10.xml" Type="http://schemas.openxmlformats.org/officeDocument/2006/relationships/slideLayout"/>
  <Relationship Id="rId4" Target="../slideLayouts/slideLayout16.xml" Type="http://schemas.openxmlformats.org/officeDocument/2006/relationships/slideLayout"/>
  <Relationship Id="rId7" Target="../media/6.png" Type="http://schemas.openxmlformats.org/officeDocument/2006/relationships/image"/>
  <Relationship Id="rId5" Target="../slideLayouts/slideLayout24.xml" Type="http://schemas.openxmlformats.org/officeDocument/2006/relationships/slideLayout"/>
</Relationships>

</file>

<file path=ppt/slideMasters/_rels/slideMaster4.xml.rels><?xml version="1.0" encoding="UTF-8" standalone="no" ?>
<Relationships xmlns="http://schemas.openxmlformats.org/package/2006/relationships">
  <Relationship Id="rId6" Target="../slideLayouts/slideLayout35.xml" Type="http://schemas.openxmlformats.org/officeDocument/2006/relationships/slideLayout"/>
  <Relationship Id="rId1" Target="../theme/theme4.xml" Type="http://schemas.openxmlformats.org/officeDocument/2006/relationships/theme"/>
  <Relationship Id="rId2" Target="../slideLayouts/slideLayout7.xml" Type="http://schemas.openxmlformats.org/officeDocument/2006/relationships/slideLayout"/>
  <Relationship Id="rId3" Target="../slideLayouts/slideLayout8.xml" Type="http://schemas.openxmlformats.org/officeDocument/2006/relationships/slideLayout"/>
  <Relationship Id="rId8" Target="../media/8.png" Type="http://schemas.openxmlformats.org/officeDocument/2006/relationships/image"/>
  <Relationship Id="rId4" Target="../slideLayouts/slideLayout18.xml" Type="http://schemas.openxmlformats.org/officeDocument/2006/relationships/slideLayout"/>
  <Relationship Id="rId7" Target="../media/7.png" Type="http://schemas.openxmlformats.org/officeDocument/2006/relationships/image"/>
  <Relationship Id="rId5" Target="../slideLayouts/slideLayout25.xml" Type="http://schemas.openxmlformats.org/officeDocument/2006/relationships/slideLayout"/>
</Relationships>

</file>

<file path=ppt/slideMasters/_rels/slideMaster5.xml.rels><?xml version="1.0" encoding="UTF-8" standalone="no" ?>
<Relationships xmlns="http://schemas.openxmlformats.org/package/2006/relationships">
  <Relationship Id="rId6" Target="../media/10.png" Type="http://schemas.openxmlformats.org/officeDocument/2006/relationships/image"/>
  <Relationship Id="rId1" Target="../theme/theme5.xml" Type="http://schemas.openxmlformats.org/officeDocument/2006/relationships/theme"/>
  <Relationship Id="rId2" Target="../slideLayouts/slideLayout4.xml" Type="http://schemas.openxmlformats.org/officeDocument/2006/relationships/slideLayout"/>
  <Relationship Id="rId3" Target="../slideLayouts/slideLayout13.xml" Type="http://schemas.openxmlformats.org/officeDocument/2006/relationships/slideLayout"/>
  <Relationship Id="rId4" Target="../slideLayouts/slideLayout20.xml" Type="http://schemas.openxmlformats.org/officeDocument/2006/relationships/slideLayout"/>
  <Relationship Id="rId5" Target="../media/9.png" Type="http://schemas.openxmlformats.org/officeDocument/2006/relationships/image"/>
</Relationships>

</file>

<file path=ppt/slideMasters/_rels/slideMaster6.xml.rels><?xml version="1.0" encoding="UTF-8" standalone="no" ?>
<Relationships xmlns="http://schemas.openxmlformats.org/package/2006/relationships">
  <Relationship Id="rId1" Target="../theme/theme6.xml" Type="http://schemas.openxmlformats.org/officeDocument/2006/relationships/theme"/>
  <Relationship Id="rId2" Target="../slideLayouts/slideLayout27.xml" Type="http://schemas.openxmlformats.org/officeDocument/2006/relationships/slideLayout"/>
  <Relationship Id="rId3" Target="../slideLayouts/slideLayout32.xml" Type="http://schemas.openxmlformats.org/officeDocument/2006/relationships/slideLayout"/>
  <Relationship Id="rId4" Target="../media/11.png" Type="http://schemas.openxmlformats.org/officeDocument/2006/relationships/image"/>
  <Relationship Id="rId5" Target="../media/12.png" Type="http://schemas.openxmlformats.org/officeDocument/2006/relationships/image"/>
</Relationships>

</file>

<file path=ppt/slideMasters/_rels/slideMaster7.xml.rels><?xml version="1.0" encoding="UTF-8" standalone="no" ?>
<Relationships xmlns="http://schemas.openxmlformats.org/package/2006/relationships">
  <Relationship Id="rId6" Target="../slideLayouts/slideLayout36.xml" Type="http://schemas.openxmlformats.org/officeDocument/2006/relationships/slideLayout"/>
  <Relationship Id="rId1" Target="../theme/theme7.xml" Type="http://schemas.openxmlformats.org/officeDocument/2006/relationships/theme"/>
  <Relationship Id="rId2" Target="../slideLayouts/slideLayout2.xml" Type="http://schemas.openxmlformats.org/officeDocument/2006/relationships/slideLayout"/>
  <Relationship Id="rId3" Target="../slideLayouts/slideLayout12.xml" Type="http://schemas.openxmlformats.org/officeDocument/2006/relationships/slideLayout"/>
  <Relationship Id="rId8" Target="../media/14.png" Type="http://schemas.openxmlformats.org/officeDocument/2006/relationships/image"/>
  <Relationship Id="rId4" Target="../slideLayouts/slideLayout14.xml" Type="http://schemas.openxmlformats.org/officeDocument/2006/relationships/slideLayout"/>
  <Relationship Id="rId7" Target="../media/13.png" Type="http://schemas.openxmlformats.org/officeDocument/2006/relationships/image"/>
  <Relationship Id="rId5" Target="../slideLayouts/slideLayout28.xml" Type="http://schemas.openxmlformats.org/officeDocument/2006/relationships/slideLayout"/>
</Relationships>

</file>

<file path=ppt/slideMasters/_rels/slideMaster8.xml.rels><?xml version="1.0" encoding="UTF-8" standalone="no" ?>
<Relationships xmlns="http://schemas.openxmlformats.org/package/2006/relationships">
  <Relationship Id="rId1" Target="../theme/theme8.xml" Type="http://schemas.openxmlformats.org/officeDocument/2006/relationships/theme"/>
  <Relationship Id="rId2" Target="../slideLayouts/slideLayout19.xml" Type="http://schemas.openxmlformats.org/officeDocument/2006/relationships/slideLayout"/>
  <Relationship Id="rId3" Target="../slideLayouts/slideLayout34.xml" Type="http://schemas.openxmlformats.org/officeDocument/2006/relationships/slideLayout"/>
  <Relationship Id="rId4" Target="../media/15.png" Type="http://schemas.openxmlformats.org/officeDocument/2006/relationships/image"/>
  <Relationship Id="rId5" Target="../media/16.png" Type="http://schemas.openxmlformats.org/officeDocument/2006/relationships/image"/>
</Relationships>

</file>

<file path=ppt/slideMasters/_rels/slideMaster9.xml.rels><?xml version="1.0" encoding="UTF-8" standalone="no" ?>
<Relationships xmlns="http://schemas.openxmlformats.org/package/2006/relationships">
  <Relationship Id="rId6" Target="../slideLayouts/slideLayout31.xml" Type="http://schemas.openxmlformats.org/officeDocument/2006/relationships/slideLayout"/>
  <Relationship Id="rId1" Target="../theme/theme9.xml" Type="http://schemas.openxmlformats.org/officeDocument/2006/relationships/theme"/>
  <Relationship Id="rId2" Target="../slideLayouts/slideLayout1.xml" Type="http://schemas.openxmlformats.org/officeDocument/2006/relationships/slideLayout"/>
  <Relationship Id="rId3" Target="../slideLayouts/slideLayout11.xml" Type="http://schemas.openxmlformats.org/officeDocument/2006/relationships/slideLayout"/>
  <Relationship Id="rId8" Target="../media/18.png" Type="http://schemas.openxmlformats.org/officeDocument/2006/relationships/image"/>
  <Relationship Id="rId4" Target="../slideLayouts/slideLayout23.xml" Type="http://schemas.openxmlformats.org/officeDocument/2006/relationships/slideLayout"/>
  <Relationship Id="rId7" Target="../media/17.png" Type="http://schemas.openxmlformats.org/officeDocument/2006/relationships/image"/>
  <Relationship Id="rId5" Target="../slideLayouts/slideLayout29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body"/>
          </p:nvPr>
        </p:nvSpPr>
        <p:spPr>
          <a:xfrm flipH="false" flipV="false" rot="0"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3" name="Shape 3"/>
          <p:cNvSpPr txBox="true"/>
          <p:nvPr isPhoto="false">
            <p:ph idx="1" type="title"/>
          </p:nvPr>
        </p:nvSpPr>
        <p:spPr>
          <a:xfrm flipH="false" flipV="false" rot="0"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p>
            <a:pPr lvl="0"/>
            <a:r>
              <a:t>Click to edit Master title style</a:t>
            </a:r>
          </a:p>
        </p:txBody>
      </p:sp>
      <p:sp>
        <p:nvSpPr>
          <p:cNvPr hidden="false" id="4" name="Shape 4"/>
          <p:cNvSpPr txBox="false"/>
          <p:nvPr isPhoto="false"/>
        </p:nvSpPr>
        <p:spPr>
          <a:xfrm flipH="false" flipV="false" rot="0"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30" lIns="91430" rIns="91430" tIns="9143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" name="Shape 5"/>
          <p:cNvSpPr txBox="false"/>
          <p:nvPr isPhoto="false"/>
        </p:nvSpPr>
        <p:spPr>
          <a:xfrm flipH="false" flipV="false" rot="0"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30" lIns="91430" rIns="91430" tIns="9143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7" name="Picture 7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8015041" y="41607"/>
            <a:ext cx="887411" cy="785811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9" name="Picture 9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126603" y="116632"/>
            <a:ext cx="1002318" cy="719999"/>
          </a:xfrm>
          <a:prstGeom prst="rect">
            <a:avLst/>
          </a:prstGeom>
          <a:ln>
            <a:noFill/>
          </a:ln>
        </p:spPr>
      </p:pic>
      <p:sp>
        <p:nvSpPr>
          <p:cNvPr hidden="false" id="10" name="Shape 10"/>
          <p:cNvSpPr txBox="true"/>
          <p:nvPr isPhoto="false">
            <p:ph idx="4" type="sldNum"/>
          </p:nvPr>
        </p:nvSpPr>
        <p:spPr>
          <a:xfrm flipH="false" flipV="false" rot="0"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anchorCtr="true" bIns="0" lIns="0" rIns="0" tIns="0" vert="horz" wrap="square"/>
          <a:lstStyle>
            <a:defPPr/>
            <a:lvl1pPr algn="r" lvl="0">
              <a:defRPr b="true" sz="22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  <a:endParaRPr>
              <a:solidFill>
                <a:srgbClr val="003274"/>
              </a:solidFill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defPPr/>
      <a:lvl1pPr algn="l" lvl="0">
        <a:defRPr b="true" sz="1900">
          <a:solidFill>
            <a:schemeClr val="tx2"/>
          </a:solidFill>
          <a:latin typeface="+mj-lt"/>
          <a:ea typeface="+mj-ea"/>
          <a:cs typeface="+mj-cs"/>
        </a:defRPr>
      </a:lvl1pPr>
      <a:lvl2pPr algn="l" lvl="1">
        <a:defRPr b="true" sz="1900">
          <a:solidFill>
            <a:schemeClr val="tx2"/>
          </a:solidFill>
          <a:latin typeface="Arial"/>
          <a:ea typeface="Arial"/>
          <a:cs typeface="Arial"/>
        </a:defRPr>
      </a:lvl2pPr>
      <a:lvl3pPr algn="l" lvl="2">
        <a:defRPr b="true" sz="1900">
          <a:solidFill>
            <a:schemeClr val="tx2"/>
          </a:solidFill>
          <a:latin typeface="Arial"/>
          <a:ea typeface="Arial"/>
          <a:cs typeface="Arial"/>
        </a:defRPr>
      </a:lvl3pPr>
      <a:lvl4pPr algn="l" lvl="3">
        <a:defRPr b="true" sz="1900">
          <a:solidFill>
            <a:schemeClr val="tx2"/>
          </a:solidFill>
          <a:latin typeface="Arial"/>
          <a:ea typeface="Arial"/>
          <a:cs typeface="Arial"/>
        </a:defRPr>
      </a:lvl4pPr>
      <a:lvl5pPr algn="l" lvl="4">
        <a:defRPr b="true" sz="1900">
          <a:solidFill>
            <a:schemeClr val="tx2"/>
          </a:solidFill>
          <a:latin typeface="Arial"/>
          <a:ea typeface="Arial"/>
          <a:cs typeface="Arial"/>
        </a:defRPr>
      </a:lvl5pPr>
      <a:lvl6pPr algn="l" indent="0" lvl="5" marL="457151">
        <a:defRPr b="true" sz="1900">
          <a:solidFill>
            <a:schemeClr val="tx2"/>
          </a:solidFill>
          <a:latin typeface="Arial"/>
          <a:ea typeface="Arial"/>
          <a:cs typeface="Arial"/>
        </a:defRPr>
      </a:lvl6pPr>
      <a:lvl7pPr algn="l" indent="0" lvl="6" marL="914303">
        <a:defRPr b="true" sz="1900">
          <a:solidFill>
            <a:schemeClr val="tx2"/>
          </a:solidFill>
          <a:latin typeface="Arial"/>
          <a:ea typeface="Arial"/>
          <a:cs typeface="Arial"/>
        </a:defRPr>
      </a:lvl7pPr>
      <a:lvl8pPr algn="l" indent="0" lvl="7" marL="1371454">
        <a:defRPr b="true" sz="1900">
          <a:solidFill>
            <a:schemeClr val="tx2"/>
          </a:solidFill>
          <a:latin typeface="Arial"/>
          <a:ea typeface="Arial"/>
          <a:cs typeface="Arial"/>
        </a:defRPr>
      </a:lvl8pPr>
      <a:lvl9pPr algn="l" indent="0" lvl="8" marL="1828607">
        <a:defRPr b="true" sz="1900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algn="l" indent="0" lvl="0" marL="0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algn="l" indent="-192067" lvl="1" marL="193655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261910" lvl="2" marL="457151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algn="l" indent="-155558" lvl="3" marL="614298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algn="l" indent="-130162" lvl="4" marL="74972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algn="l" indent="-130162" lvl="5" marL="74972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algn="l" indent="-130162" lvl="6" marL="74972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30162" lvl="7" marL="74972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30162" lvl="8" marL="74972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15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303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454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60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575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2909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06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212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84" name="GroupShape 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5" name="Shape 85"/>
          <p:cNvSpPr txBox="true"/>
          <p:nvPr isPhoto="false">
            <p:ph idx="18" type="body"/>
          </p:nvPr>
        </p:nvSpPr>
        <p:spPr>
          <a:xfrm flipH="false" flipV="false" rot="0"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86" name="Shape 86"/>
          <p:cNvSpPr txBox="true"/>
          <p:nvPr isPhoto="false">
            <p:ph idx="19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p>
            <a:pPr lvl="0"/>
            <a:r>
              <a:t>Click to edit Master title style</a:t>
            </a:r>
          </a:p>
        </p:txBody>
      </p: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8" name="Shape 88"/>
          <p:cNvSpPr txBox="false"/>
          <p:nvPr isPhoto="false"/>
        </p:nvSpPr>
        <p:spPr>
          <a:xfrm flipH="false" flipV="false" rot="0"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90" name="Picture 90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8015041" y="41607"/>
            <a:ext cx="887411" cy="785811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92" name="Picture 92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126603" y="116632"/>
            <a:ext cx="1002318" cy="719999"/>
          </a:xfrm>
          <a:prstGeom prst="rect">
            <a:avLst/>
          </a:prstGeom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91" r:id="rId2"/>
    <p:sldLayoutId id="2147483692" r:id="rId3"/>
    <p:sldLayoutId id="2147483693" r:id="rId4"/>
  </p:sldLayoutIdLst>
  <p:txStyles>
    <p:titleStyle>
      <a:defPPr/>
      <a:lvl1pPr algn="l" lvl="0">
        <a:defRPr b="true" sz="1900">
          <a:solidFill>
            <a:schemeClr val="tx2"/>
          </a:solidFill>
          <a:latin typeface="+mj-lt"/>
          <a:ea typeface="+mj-ea"/>
          <a:cs typeface="+mj-cs"/>
        </a:defRPr>
      </a:lvl1pPr>
      <a:lvl2pPr algn="l" lvl="1">
        <a:defRPr b="true" sz="1900">
          <a:solidFill>
            <a:schemeClr val="tx2"/>
          </a:solidFill>
          <a:latin typeface="Arial"/>
          <a:ea typeface="Arial"/>
          <a:cs typeface="Arial"/>
        </a:defRPr>
      </a:lvl2pPr>
      <a:lvl3pPr algn="l" lvl="2">
        <a:defRPr b="true" sz="1900">
          <a:solidFill>
            <a:schemeClr val="tx2"/>
          </a:solidFill>
          <a:latin typeface="Arial"/>
          <a:ea typeface="Arial"/>
          <a:cs typeface="Arial"/>
        </a:defRPr>
      </a:lvl3pPr>
      <a:lvl4pPr algn="l" lvl="3">
        <a:defRPr b="true" sz="1900">
          <a:solidFill>
            <a:schemeClr val="tx2"/>
          </a:solidFill>
          <a:latin typeface="Arial"/>
          <a:ea typeface="Arial"/>
          <a:cs typeface="Arial"/>
        </a:defRPr>
      </a:lvl4pPr>
      <a:lvl5pPr algn="l" lvl="4">
        <a:defRPr b="true" sz="1900">
          <a:solidFill>
            <a:schemeClr val="tx2"/>
          </a:solidFill>
          <a:latin typeface="Arial"/>
          <a:ea typeface="Arial"/>
          <a:cs typeface="Arial"/>
        </a:defRPr>
      </a:lvl5pPr>
      <a:lvl6pPr algn="l" indent="0" lvl="5" marL="457200">
        <a:defRPr b="true" sz="1900">
          <a:solidFill>
            <a:schemeClr val="tx2"/>
          </a:solidFill>
          <a:latin typeface="Arial"/>
          <a:ea typeface="Arial"/>
          <a:cs typeface="Arial"/>
        </a:defRPr>
      </a:lvl6pPr>
      <a:lvl7pPr algn="l" indent="0" lvl="6" marL="914400">
        <a:defRPr b="true" sz="1900">
          <a:solidFill>
            <a:schemeClr val="tx2"/>
          </a:solidFill>
          <a:latin typeface="Arial"/>
          <a:ea typeface="Arial"/>
          <a:cs typeface="Arial"/>
        </a:defRPr>
      </a:lvl7pPr>
      <a:lvl8pPr algn="l" indent="0" lvl="7" marL="1371600">
        <a:defRPr b="true" sz="1900">
          <a:solidFill>
            <a:schemeClr val="tx2"/>
          </a:solidFill>
          <a:latin typeface="Arial"/>
          <a:ea typeface="Arial"/>
          <a:cs typeface="Arial"/>
        </a:defRPr>
      </a:lvl8pPr>
      <a:lvl9pPr algn="l" indent="0" lvl="8" marL="1828800">
        <a:defRPr b="true" sz="1900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algn="l" indent="0" lvl="0" marL="0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algn="l" indent="-192088" lvl="1" marL="193675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261938" lvl="2" marL="457200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algn="l" indent="-155575" lvl="3" marL="614363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algn="l" indent="-130175" lvl="4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algn="l" indent="-130175" lvl="5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algn="l" indent="-130175" lvl="6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30175" lvl="7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30175" lvl="8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11" name="GroupShape 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" name="Shape 12"/>
          <p:cNvSpPr txBox="true"/>
          <p:nvPr isPhoto="false">
            <p:ph idx="2" type="body"/>
          </p:nvPr>
        </p:nvSpPr>
        <p:spPr>
          <a:xfrm flipH="false" flipV="false" rot="0"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13" name="Shape 13"/>
          <p:cNvSpPr txBox="true"/>
          <p:nvPr isPhoto="false">
            <p:ph idx="3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p>
            <a:pPr lvl="0"/>
            <a:r>
              <a:t>Click to edit Master title style</a:t>
            </a:r>
          </a:p>
        </p:txBody>
      </p:sp>
      <p:sp>
        <p:nvSpPr>
          <p:cNvPr hidden="false" id="14" name="Shape 14"/>
          <p:cNvSpPr txBox="false"/>
          <p:nvPr isPhoto="false"/>
        </p:nvSpPr>
        <p:spPr>
          <a:xfrm flipH="false" flipV="false" rot="0"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" name="Shape 15"/>
          <p:cNvSpPr txBox="false"/>
          <p:nvPr isPhoto="false"/>
        </p:nvSpPr>
        <p:spPr>
          <a:xfrm flipH="false" flipV="false" rot="0"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17" name="Picture 17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015041" y="41607"/>
            <a:ext cx="887411" cy="785811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19" name="Picture 19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126603" y="116632"/>
            <a:ext cx="1002318" cy="719999"/>
          </a:xfrm>
          <a:prstGeom prst="rect">
            <a:avLst/>
          </a:prstGeom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63" r:id="rId2"/>
    <p:sldLayoutId id="2147483664" r:id="rId3"/>
  </p:sldLayoutIdLst>
  <p:txStyles>
    <p:titleStyle>
      <a:defPPr/>
      <a:lvl1pPr algn="l" lvl="0">
        <a:defRPr b="true" sz="1900">
          <a:solidFill>
            <a:schemeClr val="tx2"/>
          </a:solidFill>
          <a:latin typeface="+mj-lt"/>
          <a:ea typeface="+mj-ea"/>
          <a:cs typeface="+mj-cs"/>
        </a:defRPr>
      </a:lvl1pPr>
      <a:lvl2pPr algn="l" lvl="1">
        <a:defRPr b="true" sz="1900">
          <a:solidFill>
            <a:schemeClr val="tx2"/>
          </a:solidFill>
          <a:latin typeface="Arial"/>
          <a:ea typeface="Arial"/>
          <a:cs typeface="Arial"/>
        </a:defRPr>
      </a:lvl2pPr>
      <a:lvl3pPr algn="l" lvl="2">
        <a:defRPr b="true" sz="1900">
          <a:solidFill>
            <a:schemeClr val="tx2"/>
          </a:solidFill>
          <a:latin typeface="Arial"/>
          <a:ea typeface="Arial"/>
          <a:cs typeface="Arial"/>
        </a:defRPr>
      </a:lvl3pPr>
      <a:lvl4pPr algn="l" lvl="3">
        <a:defRPr b="true" sz="1900">
          <a:solidFill>
            <a:schemeClr val="tx2"/>
          </a:solidFill>
          <a:latin typeface="Arial"/>
          <a:ea typeface="Arial"/>
          <a:cs typeface="Arial"/>
        </a:defRPr>
      </a:lvl4pPr>
      <a:lvl5pPr algn="l" lvl="4">
        <a:defRPr b="true" sz="1900">
          <a:solidFill>
            <a:schemeClr val="tx2"/>
          </a:solidFill>
          <a:latin typeface="Arial"/>
          <a:ea typeface="Arial"/>
          <a:cs typeface="Arial"/>
        </a:defRPr>
      </a:lvl5pPr>
      <a:lvl6pPr algn="l" indent="0" lvl="5" marL="457200">
        <a:defRPr b="true" sz="1900">
          <a:solidFill>
            <a:schemeClr val="tx2"/>
          </a:solidFill>
          <a:latin typeface="Arial"/>
          <a:ea typeface="Arial"/>
          <a:cs typeface="Arial"/>
        </a:defRPr>
      </a:lvl6pPr>
      <a:lvl7pPr algn="l" indent="0" lvl="6" marL="914400">
        <a:defRPr b="true" sz="1900">
          <a:solidFill>
            <a:schemeClr val="tx2"/>
          </a:solidFill>
          <a:latin typeface="Arial"/>
          <a:ea typeface="Arial"/>
          <a:cs typeface="Arial"/>
        </a:defRPr>
      </a:lvl7pPr>
      <a:lvl8pPr algn="l" indent="0" lvl="7" marL="1371600">
        <a:defRPr b="true" sz="1900">
          <a:solidFill>
            <a:schemeClr val="tx2"/>
          </a:solidFill>
          <a:latin typeface="Arial"/>
          <a:ea typeface="Arial"/>
          <a:cs typeface="Arial"/>
        </a:defRPr>
      </a:lvl8pPr>
      <a:lvl9pPr algn="l" indent="0" lvl="8" marL="1828800">
        <a:defRPr b="true" sz="1900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algn="l" indent="0" lvl="0" marL="0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algn="l" indent="-192088" lvl="1" marL="193675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261938" lvl="2" marL="457200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algn="l" indent="-155575" lvl="3" marL="614363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algn="l" indent="-130175" lvl="4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algn="l" indent="-130175" lvl="5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algn="l" indent="-130175" lvl="6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30175" lvl="7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30175" lvl="8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4" type="body"/>
          </p:nvPr>
        </p:nvSpPr>
        <p:spPr>
          <a:xfrm flipH="false" flipV="false" rot="0">
            <a:off x="1452568" y="1951038"/>
            <a:ext cx="4302125" cy="123110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22" name="Shape 22"/>
          <p:cNvSpPr txBox="true"/>
          <p:nvPr isPhoto="false">
            <p:ph idx="5" type="title"/>
          </p:nvPr>
        </p:nvSpPr>
        <p:spPr>
          <a:xfrm flipH="false" flipV="false" rot="0"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p>
            <a:pPr lvl="0"/>
            <a:r>
              <a:t>Click to edit Master title style</a:t>
            </a:r>
          </a:p>
        </p:txBody>
      </p:sp>
      <p:sp>
        <p:nvSpPr>
          <p:cNvPr hidden="false" id="23" name="Shape 23"/>
          <p:cNvSpPr txBox="false"/>
          <p:nvPr isPhoto="false"/>
        </p:nvSpPr>
        <p:spPr>
          <a:xfrm flipH="false" flipV="false" rot="0"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381" lIns="91381" rIns="91381" tIns="91381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4" name="Shape 24"/>
          <p:cNvSpPr txBox="false"/>
          <p:nvPr isPhoto="false"/>
        </p:nvSpPr>
        <p:spPr>
          <a:xfrm flipH="false" flipV="false" rot="0"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381" lIns="91381" rIns="91381" tIns="91381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26" name="Picture 26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8015041" y="41607"/>
            <a:ext cx="887411" cy="785811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28" name="Picture 28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126603" y="116632"/>
            <a:ext cx="1002318" cy="719999"/>
          </a:xfrm>
          <a:prstGeom prst="rect">
            <a:avLst/>
          </a:prstGeom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65" r:id="rId2"/>
    <p:sldLayoutId id="2147483666" r:id="rId3"/>
    <p:sldLayoutId id="2147483667" r:id="rId4"/>
    <p:sldLayoutId id="2147483668" r:id="rId5"/>
  </p:sldLayoutIdLst>
  <p:txStyles>
    <p:titleStyle>
      <a:defPPr/>
      <a:lvl1pPr algn="l" lvl="0">
        <a:defRPr b="true" sz="1900">
          <a:solidFill>
            <a:schemeClr val="tx2"/>
          </a:solidFill>
          <a:latin typeface="+mj-lt"/>
          <a:ea typeface="+mj-ea"/>
          <a:cs typeface="+mj-cs"/>
        </a:defRPr>
      </a:lvl1pPr>
      <a:lvl2pPr algn="l" lvl="1">
        <a:defRPr b="true" sz="1900">
          <a:solidFill>
            <a:schemeClr val="tx2"/>
          </a:solidFill>
          <a:latin typeface="Arial"/>
          <a:ea typeface="Arial"/>
          <a:cs typeface="Arial"/>
        </a:defRPr>
      </a:lvl2pPr>
      <a:lvl3pPr algn="l" lvl="2">
        <a:defRPr b="true" sz="1900">
          <a:solidFill>
            <a:schemeClr val="tx2"/>
          </a:solidFill>
          <a:latin typeface="Arial"/>
          <a:ea typeface="Arial"/>
          <a:cs typeface="Arial"/>
        </a:defRPr>
      </a:lvl3pPr>
      <a:lvl4pPr algn="l" lvl="3">
        <a:defRPr b="true" sz="1900">
          <a:solidFill>
            <a:schemeClr val="tx2"/>
          </a:solidFill>
          <a:latin typeface="Arial"/>
          <a:ea typeface="Arial"/>
          <a:cs typeface="Arial"/>
        </a:defRPr>
      </a:lvl4pPr>
      <a:lvl5pPr algn="l" lvl="4">
        <a:defRPr b="true" sz="1900">
          <a:solidFill>
            <a:schemeClr val="tx2"/>
          </a:solidFill>
          <a:latin typeface="Arial"/>
          <a:ea typeface="Arial"/>
          <a:cs typeface="Arial"/>
        </a:defRPr>
      </a:lvl5pPr>
      <a:lvl6pPr algn="l" indent="0" lvl="5" marL="456905">
        <a:defRPr b="true" sz="1900">
          <a:solidFill>
            <a:schemeClr val="tx2"/>
          </a:solidFill>
          <a:latin typeface="Arial"/>
          <a:ea typeface="Arial"/>
          <a:cs typeface="Arial"/>
        </a:defRPr>
      </a:lvl6pPr>
      <a:lvl7pPr algn="l" indent="0" lvl="6" marL="913817">
        <a:defRPr b="true" sz="1900">
          <a:solidFill>
            <a:schemeClr val="tx2"/>
          </a:solidFill>
          <a:latin typeface="Arial"/>
          <a:ea typeface="Arial"/>
          <a:cs typeface="Arial"/>
        </a:defRPr>
      </a:lvl7pPr>
      <a:lvl8pPr algn="l" indent="0" lvl="7" marL="1370729">
        <a:defRPr b="true" sz="1900">
          <a:solidFill>
            <a:schemeClr val="tx2"/>
          </a:solidFill>
          <a:latin typeface="Arial"/>
          <a:ea typeface="Arial"/>
          <a:cs typeface="Arial"/>
        </a:defRPr>
      </a:lvl8pPr>
      <a:lvl9pPr algn="l" indent="0" lvl="8" marL="1827637">
        <a:defRPr b="true" sz="1900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algn="l" indent="0" lvl="0" marL="0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algn="l" indent="-191966" lvl="1" marL="193553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261772" lvl="2" marL="456905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algn="l" indent="-155477" lvl="3" marL="613973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algn="l" indent="-130092" lvl="4" marL="749331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algn="l" indent="-130092" lvl="5" marL="749331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algn="l" indent="-130092" lvl="6" marL="749331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30092" lvl="7" marL="749331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30092" lvl="8" marL="749331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6905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381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0729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763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454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1454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198364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5276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29" name="GroupShape 2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0" name="Shape 30"/>
          <p:cNvSpPr txBox="true"/>
          <p:nvPr isPhoto="false">
            <p:ph idx="6" type="body"/>
          </p:nvPr>
        </p:nvSpPr>
        <p:spPr>
          <a:xfrm flipH="false" flipV="false" rot="0"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31" name="Shape 31"/>
          <p:cNvSpPr txBox="true"/>
          <p:nvPr isPhoto="false">
            <p:ph idx="7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p>
            <a:pPr lvl="0"/>
            <a:r>
              <a:t>Click to edit Master title style</a:t>
            </a:r>
          </a:p>
        </p:txBody>
      </p:sp>
      <p:sp>
        <p:nvSpPr>
          <p:cNvPr hidden="false" id="32" name="Shape 32"/>
          <p:cNvSpPr txBox="false"/>
          <p:nvPr isPhoto="false"/>
        </p:nvSpPr>
        <p:spPr>
          <a:xfrm flipH="false" flipV="false" rot="0"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" name="Shape 33"/>
          <p:cNvSpPr txBox="false"/>
          <p:nvPr isPhoto="false"/>
        </p:nvSpPr>
        <p:spPr>
          <a:xfrm flipH="false" flipV="false" rot="0"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35" name="Picture 35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8015041" y="41607"/>
            <a:ext cx="887411" cy="785811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37" name="Picture 37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126603" y="116632"/>
            <a:ext cx="1002318" cy="719999"/>
          </a:xfrm>
          <a:prstGeom prst="rect">
            <a:avLst/>
          </a:prstGeom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defPPr/>
      <a:lvl1pPr algn="l" lvl="0">
        <a:defRPr b="true" sz="1900">
          <a:solidFill>
            <a:schemeClr val="tx2"/>
          </a:solidFill>
          <a:latin typeface="+mj-lt"/>
          <a:ea typeface="+mj-ea"/>
          <a:cs typeface="+mj-cs"/>
        </a:defRPr>
      </a:lvl1pPr>
      <a:lvl2pPr algn="l" lvl="1">
        <a:defRPr b="true" sz="1900">
          <a:solidFill>
            <a:schemeClr val="tx2"/>
          </a:solidFill>
          <a:latin typeface="Arial"/>
          <a:ea typeface="Arial"/>
          <a:cs typeface="Arial"/>
        </a:defRPr>
      </a:lvl2pPr>
      <a:lvl3pPr algn="l" lvl="2">
        <a:defRPr b="true" sz="1900">
          <a:solidFill>
            <a:schemeClr val="tx2"/>
          </a:solidFill>
          <a:latin typeface="Arial"/>
          <a:ea typeface="Arial"/>
          <a:cs typeface="Arial"/>
        </a:defRPr>
      </a:lvl3pPr>
      <a:lvl4pPr algn="l" lvl="3">
        <a:defRPr b="true" sz="1900">
          <a:solidFill>
            <a:schemeClr val="tx2"/>
          </a:solidFill>
          <a:latin typeface="Arial"/>
          <a:ea typeface="Arial"/>
          <a:cs typeface="Arial"/>
        </a:defRPr>
      </a:lvl4pPr>
      <a:lvl5pPr algn="l" lvl="4">
        <a:defRPr b="true" sz="1900">
          <a:solidFill>
            <a:schemeClr val="tx2"/>
          </a:solidFill>
          <a:latin typeface="Arial"/>
          <a:ea typeface="Arial"/>
          <a:cs typeface="Arial"/>
        </a:defRPr>
      </a:lvl5pPr>
      <a:lvl6pPr algn="l" indent="0" lvl="5" marL="457200">
        <a:defRPr b="true" sz="1900">
          <a:solidFill>
            <a:schemeClr val="tx2"/>
          </a:solidFill>
          <a:latin typeface="Arial"/>
          <a:ea typeface="Arial"/>
          <a:cs typeface="Arial"/>
        </a:defRPr>
      </a:lvl6pPr>
      <a:lvl7pPr algn="l" indent="0" lvl="6" marL="914400">
        <a:defRPr b="true" sz="1900">
          <a:solidFill>
            <a:schemeClr val="tx2"/>
          </a:solidFill>
          <a:latin typeface="Arial"/>
          <a:ea typeface="Arial"/>
          <a:cs typeface="Arial"/>
        </a:defRPr>
      </a:lvl7pPr>
      <a:lvl8pPr algn="l" indent="0" lvl="7" marL="1371600">
        <a:defRPr b="true" sz="1900">
          <a:solidFill>
            <a:schemeClr val="tx2"/>
          </a:solidFill>
          <a:latin typeface="Arial"/>
          <a:ea typeface="Arial"/>
          <a:cs typeface="Arial"/>
        </a:defRPr>
      </a:lvl8pPr>
      <a:lvl9pPr algn="l" indent="0" lvl="8" marL="1828800">
        <a:defRPr b="true" sz="1900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algn="l" indent="0" lvl="0" marL="0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algn="l" indent="-192088" lvl="1" marL="193675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261938" lvl="2" marL="457200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algn="l" indent="-155575" lvl="3" marL="614363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algn="l" indent="-130175" lvl="4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algn="l" indent="-130175" lvl="5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algn="l" indent="-130175" lvl="6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30175" lvl="7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30175" lvl="8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38" name="GroupShape 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9" name="Shape 39"/>
          <p:cNvSpPr txBox="true"/>
          <p:nvPr isPhoto="false">
            <p:ph idx="8" type="body"/>
          </p:nvPr>
        </p:nvSpPr>
        <p:spPr>
          <a:xfrm flipH="false" flipV="false" rot="0"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40" name="Shape 40"/>
          <p:cNvSpPr txBox="true"/>
          <p:nvPr isPhoto="false">
            <p:ph idx="9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p>
            <a:pPr lvl="0"/>
            <a:r>
              <a:t>Click to edit Master title style</a:t>
            </a:r>
          </a:p>
        </p:txBody>
      </p:sp>
      <p:sp>
        <p:nvSpPr>
          <p:cNvPr hidden="false" id="41" name="Shape 41"/>
          <p:cNvSpPr txBox="false"/>
          <p:nvPr isPhoto="false"/>
        </p:nvSpPr>
        <p:spPr>
          <a:xfrm flipH="false" flipV="false" rot="0"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2" name="Shape 42"/>
          <p:cNvSpPr txBox="false"/>
          <p:nvPr isPhoto="false"/>
        </p:nvSpPr>
        <p:spPr>
          <a:xfrm flipH="false" flipV="false" rot="0"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44" name="Picture 44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8015041" y="41607"/>
            <a:ext cx="887411" cy="785811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46" name="Picture 46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126603" y="116632"/>
            <a:ext cx="1002318" cy="719999"/>
          </a:xfrm>
          <a:prstGeom prst="rect">
            <a:avLst/>
          </a:prstGeom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74" r:id="rId2"/>
    <p:sldLayoutId id="2147483675" r:id="rId3"/>
    <p:sldLayoutId id="2147483676" r:id="rId4"/>
  </p:sldLayoutIdLst>
  <p:txStyles>
    <p:titleStyle>
      <a:defPPr/>
      <a:lvl1pPr algn="l" lvl="0">
        <a:defRPr b="true" sz="1900">
          <a:solidFill>
            <a:schemeClr val="tx2"/>
          </a:solidFill>
          <a:latin typeface="+mj-lt"/>
          <a:ea typeface="+mj-ea"/>
          <a:cs typeface="+mj-cs"/>
        </a:defRPr>
      </a:lvl1pPr>
      <a:lvl2pPr algn="l" lvl="1">
        <a:defRPr b="true" sz="1900">
          <a:solidFill>
            <a:schemeClr val="tx2"/>
          </a:solidFill>
          <a:latin typeface="Arial"/>
          <a:ea typeface="Arial"/>
          <a:cs typeface="Arial"/>
        </a:defRPr>
      </a:lvl2pPr>
      <a:lvl3pPr algn="l" lvl="2">
        <a:defRPr b="true" sz="1900">
          <a:solidFill>
            <a:schemeClr val="tx2"/>
          </a:solidFill>
          <a:latin typeface="Arial"/>
          <a:ea typeface="Arial"/>
          <a:cs typeface="Arial"/>
        </a:defRPr>
      </a:lvl3pPr>
      <a:lvl4pPr algn="l" lvl="3">
        <a:defRPr b="true" sz="1900">
          <a:solidFill>
            <a:schemeClr val="tx2"/>
          </a:solidFill>
          <a:latin typeface="Arial"/>
          <a:ea typeface="Arial"/>
          <a:cs typeface="Arial"/>
        </a:defRPr>
      </a:lvl4pPr>
      <a:lvl5pPr algn="l" lvl="4">
        <a:defRPr b="true" sz="1900">
          <a:solidFill>
            <a:schemeClr val="tx2"/>
          </a:solidFill>
          <a:latin typeface="Arial"/>
          <a:ea typeface="Arial"/>
          <a:cs typeface="Arial"/>
        </a:defRPr>
      </a:lvl5pPr>
      <a:lvl6pPr algn="l" indent="0" lvl="5" marL="457200">
        <a:defRPr b="true" sz="1900">
          <a:solidFill>
            <a:schemeClr val="tx2"/>
          </a:solidFill>
          <a:latin typeface="Arial"/>
          <a:ea typeface="Arial"/>
          <a:cs typeface="Arial"/>
        </a:defRPr>
      </a:lvl6pPr>
      <a:lvl7pPr algn="l" indent="0" lvl="6" marL="914400">
        <a:defRPr b="true" sz="1900">
          <a:solidFill>
            <a:schemeClr val="tx2"/>
          </a:solidFill>
          <a:latin typeface="Arial"/>
          <a:ea typeface="Arial"/>
          <a:cs typeface="Arial"/>
        </a:defRPr>
      </a:lvl7pPr>
      <a:lvl8pPr algn="l" indent="0" lvl="7" marL="1371600">
        <a:defRPr b="true" sz="1900">
          <a:solidFill>
            <a:schemeClr val="tx2"/>
          </a:solidFill>
          <a:latin typeface="Arial"/>
          <a:ea typeface="Arial"/>
          <a:cs typeface="Arial"/>
        </a:defRPr>
      </a:lvl8pPr>
      <a:lvl9pPr algn="l" indent="0" lvl="8" marL="1828800">
        <a:defRPr b="true" sz="1900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algn="l" indent="0" lvl="0" marL="0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algn="l" indent="-192088" lvl="1" marL="193675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261938" lvl="2" marL="457200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algn="l" indent="-155575" lvl="3" marL="614363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algn="l" indent="-130175" lvl="4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algn="l" indent="-130175" lvl="5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algn="l" indent="-130175" lvl="6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30175" lvl="7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30175" lvl="8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47" name="GroupShape 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8" name="Shape 48"/>
          <p:cNvSpPr txBox="true"/>
          <p:nvPr isPhoto="false">
            <p:ph idx="10" type="body"/>
          </p:nvPr>
        </p:nvSpPr>
        <p:spPr>
          <a:xfrm flipH="false" flipV="false" rot="0"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49" name="Shape 49"/>
          <p:cNvSpPr txBox="true"/>
          <p:nvPr isPhoto="false">
            <p:ph idx="11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p>
            <a:pPr lvl="0"/>
            <a:r>
              <a:t>Click to edit Master title style</a:t>
            </a:r>
          </a:p>
        </p:txBody>
      </p:sp>
      <p:sp>
        <p:nvSpPr>
          <p:cNvPr hidden="false" id="50" name="Shape 50"/>
          <p:cNvSpPr txBox="false"/>
          <p:nvPr isPhoto="false"/>
        </p:nvSpPr>
        <p:spPr>
          <a:xfrm flipH="false" flipV="false" rot="0"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" name="Shape 51"/>
          <p:cNvSpPr txBox="false"/>
          <p:nvPr isPhoto="false"/>
        </p:nvSpPr>
        <p:spPr>
          <a:xfrm flipH="false" flipV="false" rot="0"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53" name="Picture 53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015041" y="41607"/>
            <a:ext cx="887411" cy="785811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55" name="Picture 55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126603" y="116632"/>
            <a:ext cx="1002318" cy="719999"/>
          </a:xfrm>
          <a:prstGeom prst="rect">
            <a:avLst/>
          </a:prstGeom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77" r:id="rId2"/>
    <p:sldLayoutId id="2147483678" r:id="rId3"/>
  </p:sldLayoutIdLst>
  <p:txStyles>
    <p:titleStyle>
      <a:defPPr/>
      <a:lvl1pPr algn="l" lvl="0">
        <a:defRPr b="true" sz="1900">
          <a:solidFill>
            <a:schemeClr val="tx2"/>
          </a:solidFill>
          <a:latin typeface="+mj-lt"/>
          <a:ea typeface="+mj-ea"/>
          <a:cs typeface="+mj-cs"/>
        </a:defRPr>
      </a:lvl1pPr>
      <a:lvl2pPr algn="l" lvl="1">
        <a:defRPr b="true" sz="1900">
          <a:solidFill>
            <a:schemeClr val="tx2"/>
          </a:solidFill>
          <a:latin typeface="Arial"/>
          <a:ea typeface="Arial"/>
          <a:cs typeface="Arial"/>
        </a:defRPr>
      </a:lvl2pPr>
      <a:lvl3pPr algn="l" lvl="2">
        <a:defRPr b="true" sz="1900">
          <a:solidFill>
            <a:schemeClr val="tx2"/>
          </a:solidFill>
          <a:latin typeface="Arial"/>
          <a:ea typeface="Arial"/>
          <a:cs typeface="Arial"/>
        </a:defRPr>
      </a:lvl3pPr>
      <a:lvl4pPr algn="l" lvl="3">
        <a:defRPr b="true" sz="1900">
          <a:solidFill>
            <a:schemeClr val="tx2"/>
          </a:solidFill>
          <a:latin typeface="Arial"/>
          <a:ea typeface="Arial"/>
          <a:cs typeface="Arial"/>
        </a:defRPr>
      </a:lvl4pPr>
      <a:lvl5pPr algn="l" lvl="4">
        <a:defRPr b="true" sz="1900">
          <a:solidFill>
            <a:schemeClr val="tx2"/>
          </a:solidFill>
          <a:latin typeface="Arial"/>
          <a:ea typeface="Arial"/>
          <a:cs typeface="Arial"/>
        </a:defRPr>
      </a:lvl5pPr>
      <a:lvl6pPr algn="l" indent="0" lvl="5" marL="457200">
        <a:defRPr b="true" sz="1900">
          <a:solidFill>
            <a:schemeClr val="tx2"/>
          </a:solidFill>
          <a:latin typeface="Arial"/>
          <a:ea typeface="Arial"/>
          <a:cs typeface="Arial"/>
        </a:defRPr>
      </a:lvl6pPr>
      <a:lvl7pPr algn="l" indent="0" lvl="6" marL="914400">
        <a:defRPr b="true" sz="1900">
          <a:solidFill>
            <a:schemeClr val="tx2"/>
          </a:solidFill>
          <a:latin typeface="Arial"/>
          <a:ea typeface="Arial"/>
          <a:cs typeface="Arial"/>
        </a:defRPr>
      </a:lvl7pPr>
      <a:lvl8pPr algn="l" indent="0" lvl="7" marL="1371600">
        <a:defRPr b="true" sz="1900">
          <a:solidFill>
            <a:schemeClr val="tx2"/>
          </a:solidFill>
          <a:latin typeface="Arial"/>
          <a:ea typeface="Arial"/>
          <a:cs typeface="Arial"/>
        </a:defRPr>
      </a:lvl8pPr>
      <a:lvl9pPr algn="l" indent="0" lvl="8" marL="1828800">
        <a:defRPr b="true" sz="1900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algn="l" indent="0" lvl="0" marL="0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algn="l" indent="-192088" lvl="1" marL="193675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261938" lvl="2" marL="457200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algn="l" indent="-155575" lvl="3" marL="614363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algn="l" indent="-130175" lvl="4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algn="l" indent="-130175" lvl="5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algn="l" indent="-130175" lvl="6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30175" lvl="7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30175" lvl="8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12" type="body"/>
          </p:nvPr>
        </p:nvSpPr>
        <p:spPr>
          <a:xfrm flipH="false" flipV="false" rot="0"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58" name="Shape 58"/>
          <p:cNvSpPr txBox="true"/>
          <p:nvPr isPhoto="false">
            <p:ph idx="13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p>
            <a:pPr lvl="0"/>
            <a:r>
              <a:t>Click to edit Master title style</a:t>
            </a:r>
          </a:p>
        </p:txBody>
      </p:sp>
      <p:sp>
        <p:nvSpPr>
          <p:cNvPr hidden="false" id="59" name="Shape 59"/>
          <p:cNvSpPr txBox="false"/>
          <p:nvPr isPhoto="false"/>
        </p:nvSpPr>
        <p:spPr>
          <a:xfrm flipH="false" flipV="false" rot="0"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0" name="Shape 60"/>
          <p:cNvSpPr txBox="false"/>
          <p:nvPr isPhoto="false"/>
        </p:nvSpPr>
        <p:spPr>
          <a:xfrm flipH="false" flipV="false" rot="0"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62" name="Picture 62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8015041" y="41607"/>
            <a:ext cx="887411" cy="785811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64" name="Picture 64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126603" y="116632"/>
            <a:ext cx="1002318" cy="719999"/>
          </a:xfrm>
          <a:prstGeom prst="rect">
            <a:avLst/>
          </a:prstGeom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defPPr/>
      <a:lvl1pPr algn="l" lvl="0">
        <a:defRPr b="true" sz="1900">
          <a:solidFill>
            <a:schemeClr val="tx2"/>
          </a:solidFill>
          <a:latin typeface="+mj-lt"/>
          <a:ea typeface="+mj-ea"/>
          <a:cs typeface="+mj-cs"/>
        </a:defRPr>
      </a:lvl1pPr>
      <a:lvl2pPr algn="l" lvl="1">
        <a:defRPr b="true" sz="1900">
          <a:solidFill>
            <a:schemeClr val="tx2"/>
          </a:solidFill>
          <a:latin typeface="Arial"/>
          <a:ea typeface="Arial"/>
          <a:cs typeface="Arial"/>
        </a:defRPr>
      </a:lvl2pPr>
      <a:lvl3pPr algn="l" lvl="2">
        <a:defRPr b="true" sz="1900">
          <a:solidFill>
            <a:schemeClr val="tx2"/>
          </a:solidFill>
          <a:latin typeface="Arial"/>
          <a:ea typeface="Arial"/>
          <a:cs typeface="Arial"/>
        </a:defRPr>
      </a:lvl3pPr>
      <a:lvl4pPr algn="l" lvl="3">
        <a:defRPr b="true" sz="1900">
          <a:solidFill>
            <a:schemeClr val="tx2"/>
          </a:solidFill>
          <a:latin typeface="Arial"/>
          <a:ea typeface="Arial"/>
          <a:cs typeface="Arial"/>
        </a:defRPr>
      </a:lvl4pPr>
      <a:lvl5pPr algn="l" lvl="4">
        <a:defRPr b="true" sz="1900">
          <a:solidFill>
            <a:schemeClr val="tx2"/>
          </a:solidFill>
          <a:latin typeface="Arial"/>
          <a:ea typeface="Arial"/>
          <a:cs typeface="Arial"/>
        </a:defRPr>
      </a:lvl5pPr>
      <a:lvl6pPr algn="l" indent="0" lvl="5" marL="457200">
        <a:defRPr b="true" sz="1900">
          <a:solidFill>
            <a:schemeClr val="tx2"/>
          </a:solidFill>
          <a:latin typeface="Arial"/>
          <a:ea typeface="Arial"/>
          <a:cs typeface="Arial"/>
        </a:defRPr>
      </a:lvl6pPr>
      <a:lvl7pPr algn="l" indent="0" lvl="6" marL="914400">
        <a:defRPr b="true" sz="1900">
          <a:solidFill>
            <a:schemeClr val="tx2"/>
          </a:solidFill>
          <a:latin typeface="Arial"/>
          <a:ea typeface="Arial"/>
          <a:cs typeface="Arial"/>
        </a:defRPr>
      </a:lvl7pPr>
      <a:lvl8pPr algn="l" indent="0" lvl="7" marL="1371600">
        <a:defRPr b="true" sz="1900">
          <a:solidFill>
            <a:schemeClr val="tx2"/>
          </a:solidFill>
          <a:latin typeface="Arial"/>
          <a:ea typeface="Arial"/>
          <a:cs typeface="Arial"/>
        </a:defRPr>
      </a:lvl8pPr>
      <a:lvl9pPr algn="l" indent="0" lvl="8" marL="1828800">
        <a:defRPr b="true" sz="1900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algn="l" indent="0" lvl="0" marL="0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algn="l" indent="-192088" lvl="1" marL="193675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261938" lvl="2" marL="457200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algn="l" indent="-155575" lvl="3" marL="614363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algn="l" indent="-130175" lvl="4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algn="l" indent="-130175" lvl="5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algn="l" indent="-130175" lvl="6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30175" lvl="7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30175" lvl="8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65" name="GroupShape 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6" name="Shape 66"/>
          <p:cNvSpPr txBox="true"/>
          <p:nvPr isPhoto="false">
            <p:ph idx="14" type="body"/>
          </p:nvPr>
        </p:nvSpPr>
        <p:spPr>
          <a:xfrm flipH="false" flipV="false" rot="0"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67" name="Shape 67"/>
          <p:cNvSpPr txBox="true"/>
          <p:nvPr isPhoto="false">
            <p:ph idx="15" type="title"/>
          </p:nvPr>
        </p:nvSpPr>
        <p:spPr>
          <a:xfrm flipH="false" flipV="false" rot="0"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p>
            <a:pPr lvl="0"/>
            <a:r>
              <a:t>Click to edit Master title style</a:t>
            </a:r>
          </a:p>
        </p:txBody>
      </p:sp>
      <p:sp>
        <p:nvSpPr>
          <p:cNvPr hidden="false" id="68" name="Shape 68"/>
          <p:cNvSpPr txBox="false"/>
          <p:nvPr isPhoto="false"/>
        </p:nvSpPr>
        <p:spPr>
          <a:xfrm flipH="false" flipV="false" rot="0"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9" name="Shape 69"/>
          <p:cNvSpPr txBox="false"/>
          <p:nvPr isPhoto="false"/>
        </p:nvSpPr>
        <p:spPr>
          <a:xfrm flipH="false" flipV="false" rot="0"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40" lIns="91440" rIns="91440" tIns="9144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71" name="Picture 71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015041" y="41607"/>
            <a:ext cx="887411" cy="785811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73" name="Picture 73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126603" y="116632"/>
            <a:ext cx="1002318" cy="719999"/>
          </a:xfrm>
          <a:prstGeom prst="rect">
            <a:avLst/>
          </a:prstGeom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84" r:id="rId2"/>
    <p:sldLayoutId id="2147483685" r:id="rId3"/>
  </p:sldLayoutIdLst>
  <p:txStyles>
    <p:titleStyle>
      <a:defPPr/>
      <a:lvl1pPr algn="l" lvl="0">
        <a:defRPr b="true" sz="1900">
          <a:solidFill>
            <a:schemeClr val="tx2"/>
          </a:solidFill>
          <a:latin typeface="+mj-lt"/>
          <a:ea typeface="+mj-ea"/>
          <a:cs typeface="+mj-cs"/>
        </a:defRPr>
      </a:lvl1pPr>
      <a:lvl2pPr algn="l" lvl="1">
        <a:defRPr b="true" sz="1900">
          <a:solidFill>
            <a:schemeClr val="tx2"/>
          </a:solidFill>
          <a:latin typeface="Arial"/>
          <a:ea typeface="Arial"/>
          <a:cs typeface="Arial"/>
        </a:defRPr>
      </a:lvl2pPr>
      <a:lvl3pPr algn="l" lvl="2">
        <a:defRPr b="true" sz="1900">
          <a:solidFill>
            <a:schemeClr val="tx2"/>
          </a:solidFill>
          <a:latin typeface="Arial"/>
          <a:ea typeface="Arial"/>
          <a:cs typeface="Arial"/>
        </a:defRPr>
      </a:lvl3pPr>
      <a:lvl4pPr algn="l" lvl="3">
        <a:defRPr b="true" sz="1900">
          <a:solidFill>
            <a:schemeClr val="tx2"/>
          </a:solidFill>
          <a:latin typeface="Arial"/>
          <a:ea typeface="Arial"/>
          <a:cs typeface="Arial"/>
        </a:defRPr>
      </a:lvl4pPr>
      <a:lvl5pPr algn="l" lvl="4">
        <a:defRPr b="true" sz="1900">
          <a:solidFill>
            <a:schemeClr val="tx2"/>
          </a:solidFill>
          <a:latin typeface="Arial"/>
          <a:ea typeface="Arial"/>
          <a:cs typeface="Arial"/>
        </a:defRPr>
      </a:lvl5pPr>
      <a:lvl6pPr algn="l" indent="0" lvl="5" marL="457200">
        <a:defRPr b="true" sz="1900">
          <a:solidFill>
            <a:schemeClr val="tx2"/>
          </a:solidFill>
          <a:latin typeface="Arial"/>
          <a:ea typeface="Arial"/>
          <a:cs typeface="Arial"/>
        </a:defRPr>
      </a:lvl6pPr>
      <a:lvl7pPr algn="l" indent="0" lvl="6" marL="914400">
        <a:defRPr b="true" sz="1900">
          <a:solidFill>
            <a:schemeClr val="tx2"/>
          </a:solidFill>
          <a:latin typeface="Arial"/>
          <a:ea typeface="Arial"/>
          <a:cs typeface="Arial"/>
        </a:defRPr>
      </a:lvl7pPr>
      <a:lvl8pPr algn="l" indent="0" lvl="7" marL="1371600">
        <a:defRPr b="true" sz="1900">
          <a:solidFill>
            <a:schemeClr val="tx2"/>
          </a:solidFill>
          <a:latin typeface="Arial"/>
          <a:ea typeface="Arial"/>
          <a:cs typeface="Arial"/>
        </a:defRPr>
      </a:lvl8pPr>
      <a:lvl9pPr algn="l" indent="0" lvl="8" marL="1828800">
        <a:defRPr b="true" sz="1900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algn="l" indent="0" lvl="0" marL="0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algn="l" indent="-192088" lvl="1" marL="193675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261938" lvl="2" marL="457200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algn="l" indent="-155575" lvl="3" marL="614363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algn="l" indent="-130175" lvl="4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algn="l" indent="-130175" lvl="5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algn="l" indent="-130175" lvl="6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30175" lvl="7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30175" lvl="8" marL="74980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74" name="GroupShape 7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5" name="Shape 75"/>
          <p:cNvSpPr txBox="true"/>
          <p:nvPr isPhoto="false">
            <p:ph idx="16" type="body"/>
          </p:nvPr>
        </p:nvSpPr>
        <p:spPr>
          <a:xfrm flipH="false" flipV="false" rot="0">
            <a:off x="1452564" y="1951038"/>
            <a:ext cx="4302125" cy="123110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hidden="false" id="76" name="Shape 76"/>
          <p:cNvSpPr txBox="true"/>
          <p:nvPr isPhoto="false">
            <p:ph idx="17" type="title"/>
          </p:nvPr>
        </p:nvSpPr>
        <p:spPr>
          <a:xfrm flipH="false" flipV="false" rot="0"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p>
            <a:pPr lvl="0"/>
            <a:r>
              <a:t>Click to edit Master title style</a:t>
            </a:r>
          </a:p>
        </p:txBody>
      </p:sp>
      <p:sp>
        <p:nvSpPr>
          <p:cNvPr hidden="false" id="77" name="Shape 77"/>
          <p:cNvSpPr txBox="false"/>
          <p:nvPr isPhoto="false"/>
        </p:nvSpPr>
        <p:spPr>
          <a:xfrm flipH="false" flipV="false" rot="0"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30" lIns="91430" rIns="91430" tIns="9143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8" name="Shape 78"/>
          <p:cNvSpPr txBox="false"/>
          <p:nvPr isPhoto="false"/>
        </p:nvSpPr>
        <p:spPr>
          <a:xfrm flipH="false" flipV="false" rot="0"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headEnd len="lg" type="none" w="lg"/>
            <a:tailEnd len="lg" type="none" w="lg"/>
          </a:ln>
        </p:spPr>
        <p:txBody>
          <a:bodyPr anchor="ctr" bIns="91430" lIns="91430" rIns="91430" tIns="91430" wrap="none"/>
          <a:p>
            <a:pPr algn="l"/>
            <a:endParaRPr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80" name="Picture 80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8015041" y="41607"/>
            <a:ext cx="887411" cy="785811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82" name="Picture 82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126603" y="116632"/>
            <a:ext cx="1002318" cy="719999"/>
          </a:xfrm>
          <a:prstGeom prst="rect">
            <a:avLst/>
          </a:prstGeom>
          <a:ln>
            <a:noFill/>
          </a:ln>
        </p:spPr>
      </p:pic>
      <p:sp>
        <p:nvSpPr>
          <p:cNvPr hidden="false" id="83" name="Shape 83"/>
          <p:cNvSpPr txBox="true"/>
          <p:nvPr isPhoto="false">
            <p:ph idx="4" type="sldNum"/>
          </p:nvPr>
        </p:nvSpPr>
        <p:spPr>
          <a:xfrm flipH="false" flipV="false" rot="0">
            <a:off x="8094856" y="6320055"/>
            <a:ext cx="614543" cy="370303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anchorCtr="true" bIns="0" lIns="0" rIns="0" tIns="0" vert="horz" wrap="square"/>
          <a:lstStyle>
            <a:defPPr/>
            <a:lvl1pPr algn="r" lvl="0">
              <a:defRPr b="true" sz="22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3274"/>
                </a:solidFill>
              </a:rPr>
              <a:t>‹#›</a:t>
            </a:r>
            <a:endParaRPr>
              <a:solidFill>
                <a:srgbClr val="003274"/>
              </a:solidFill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defPPr/>
      <a:lvl1pPr algn="l" lvl="0">
        <a:defRPr b="true" sz="1900">
          <a:solidFill>
            <a:schemeClr val="tx2"/>
          </a:solidFill>
          <a:latin typeface="+mj-lt"/>
          <a:ea typeface="+mj-ea"/>
          <a:cs typeface="+mj-cs"/>
        </a:defRPr>
      </a:lvl1pPr>
      <a:lvl2pPr algn="l" lvl="1">
        <a:defRPr b="true" sz="1900">
          <a:solidFill>
            <a:schemeClr val="tx2"/>
          </a:solidFill>
          <a:latin typeface="Arial"/>
          <a:ea typeface="Arial"/>
          <a:cs typeface="Arial"/>
        </a:defRPr>
      </a:lvl2pPr>
      <a:lvl3pPr algn="l" lvl="2">
        <a:defRPr b="true" sz="1900">
          <a:solidFill>
            <a:schemeClr val="tx2"/>
          </a:solidFill>
          <a:latin typeface="Arial"/>
          <a:ea typeface="Arial"/>
          <a:cs typeface="Arial"/>
        </a:defRPr>
      </a:lvl3pPr>
      <a:lvl4pPr algn="l" lvl="3">
        <a:defRPr b="true" sz="1900">
          <a:solidFill>
            <a:schemeClr val="tx2"/>
          </a:solidFill>
          <a:latin typeface="Arial"/>
          <a:ea typeface="Arial"/>
          <a:cs typeface="Arial"/>
        </a:defRPr>
      </a:lvl4pPr>
      <a:lvl5pPr algn="l" lvl="4">
        <a:defRPr b="true" sz="1900">
          <a:solidFill>
            <a:schemeClr val="tx2"/>
          </a:solidFill>
          <a:latin typeface="Arial"/>
          <a:ea typeface="Arial"/>
          <a:cs typeface="Arial"/>
        </a:defRPr>
      </a:lvl5pPr>
      <a:lvl6pPr algn="l" indent="0" lvl="5" marL="457151">
        <a:defRPr b="true" sz="1900">
          <a:solidFill>
            <a:schemeClr val="tx2"/>
          </a:solidFill>
          <a:latin typeface="Arial"/>
          <a:ea typeface="Arial"/>
          <a:cs typeface="Arial"/>
        </a:defRPr>
      </a:lvl6pPr>
      <a:lvl7pPr algn="l" indent="0" lvl="6" marL="914303">
        <a:defRPr b="true" sz="1900">
          <a:solidFill>
            <a:schemeClr val="tx2"/>
          </a:solidFill>
          <a:latin typeface="Arial"/>
          <a:ea typeface="Arial"/>
          <a:cs typeface="Arial"/>
        </a:defRPr>
      </a:lvl7pPr>
      <a:lvl8pPr algn="l" indent="0" lvl="7" marL="1371454">
        <a:defRPr b="true" sz="1900">
          <a:solidFill>
            <a:schemeClr val="tx2"/>
          </a:solidFill>
          <a:latin typeface="Arial"/>
          <a:ea typeface="Arial"/>
          <a:cs typeface="Arial"/>
        </a:defRPr>
      </a:lvl8pPr>
      <a:lvl9pPr algn="l" indent="0" lvl="8" marL="1828607">
        <a:defRPr b="true" sz="1900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defPPr/>
      <a:lvl1pPr algn="l" indent="0" lvl="0" marL="0"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algn="l" indent="-192067" lvl="1" marL="193655">
        <a:buClr>
          <a:schemeClr val="tx2"/>
        </a:buClr>
        <a:buSzPts val="2000"/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algn="l" indent="-261910" lvl="2" marL="457151">
        <a:buClr>
          <a:schemeClr val="tx2"/>
        </a:buClr>
        <a:buSzPts val="1920"/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algn="l" indent="-155558" lvl="3" marL="614298">
        <a:buClr>
          <a:schemeClr val="tx2"/>
        </a:buClr>
        <a:buSzPts val="1920"/>
        <a:buFont typeface="Arial"/>
        <a:buChar char="▫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algn="l" indent="-130162" lvl="4" marL="74972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algn="l" indent="-130162" lvl="5" marL="74972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algn="l" indent="-130162" lvl="6" marL="74972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30162" lvl="7" marL="74972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30162" lvl="8" marL="749728">
        <a:buClr>
          <a:schemeClr val="tx2"/>
        </a:buClr>
        <a:buSzPts val="1424"/>
        <a:buFont typeface="Aria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15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303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454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60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575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2909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06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212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51.png" Type="http://schemas.openxmlformats.org/officeDocument/2006/relationships/image"/>
  <Relationship Id="rId2" Target="../media/52.png" Type="http://schemas.openxmlformats.org/officeDocument/2006/relationships/image"/>
  <Relationship Id="rId3" Target="../slideLayouts/slideLayout35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75.png" Type="http://schemas.openxmlformats.org/officeDocument/2006/relationships/image"/>
  <Relationship Id="rId2" Target="../media/76.png" Type="http://schemas.openxmlformats.org/officeDocument/2006/relationships/image"/>
  <Relationship Id="rId3" Target="../slideLayouts/slideLayout35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media/77.png" Type="http://schemas.openxmlformats.org/officeDocument/2006/relationships/image"/>
  <Relationship Id="rId2" Target="../media/78.png" Type="http://schemas.openxmlformats.org/officeDocument/2006/relationships/image"/>
  <Relationship Id="rId3" Target="../slideLayouts/slideLayout25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1" Target="../media/79.png" Type="http://schemas.openxmlformats.org/officeDocument/2006/relationships/image"/>
  <Relationship Id="rId2" Target="../media/80.png" Type="http://schemas.openxmlformats.org/officeDocument/2006/relationships/image"/>
  <Relationship Id="rId3" Target="../slideLayouts/slideLayout35.xml" Type="http://schemas.openxmlformats.org/officeDocument/2006/relationships/slideLayout"/>
</Relationships>

</file>

<file path=ppt/slides/_rels/slide13.xml.rels><?xml version="1.0" encoding="UTF-8" standalone="no" ?>
<Relationships xmlns="http://schemas.openxmlformats.org/package/2006/relationships">
  <Relationship Id="rId1" Target="../media/81.png" Type="http://schemas.openxmlformats.org/officeDocument/2006/relationships/image"/>
  <Relationship Id="rId2" Target="../media/82.png" Type="http://schemas.openxmlformats.org/officeDocument/2006/relationships/image"/>
  <Relationship Id="rId3" Target="../slideLayouts/slideLayout35.xml" Type="http://schemas.openxmlformats.org/officeDocument/2006/relationships/slideLayout"/>
</Relationships>

</file>

<file path=ppt/slides/_rels/slide14.xml.rels><?xml version="1.0" encoding="UTF-8" standalone="no" ?>
<Relationships xmlns="http://schemas.openxmlformats.org/package/2006/relationships">
  <Relationship Id="rId6" Target="../media/88.png" Type="http://schemas.openxmlformats.org/officeDocument/2006/relationships/image"/>
  <Relationship Id="rId1" Target="../media/83.png" Type="http://schemas.openxmlformats.org/officeDocument/2006/relationships/image"/>
  <Relationship Id="rId2" Target="../media/84.png" Type="http://schemas.openxmlformats.org/officeDocument/2006/relationships/image"/>
  <Relationship Id="rId3" Target="../media/85.png" Type="http://schemas.openxmlformats.org/officeDocument/2006/relationships/image"/>
  <Relationship Id="rId4" Target="../media/86.png" Type="http://schemas.openxmlformats.org/officeDocument/2006/relationships/image"/>
  <Relationship Id="rId7" Target="../slideLayouts/slideLayout35.xml" Type="http://schemas.openxmlformats.org/officeDocument/2006/relationships/slideLayout"/>
  <Relationship Id="rId5" Target="../media/87.pn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1" Target="../media/89.png" Type="http://schemas.openxmlformats.org/officeDocument/2006/relationships/image"/>
  <Relationship Id="rId2" Target="../media/90.png" Type="http://schemas.openxmlformats.org/officeDocument/2006/relationships/image"/>
  <Relationship Id="rId3" Target="../slideLayouts/slideLayout25.xml" Type="http://schemas.openxmlformats.org/officeDocument/2006/relationships/slideLayout"/>
</Relationships>

</file>

<file path=ppt/slides/_rels/slide16.xml.rels><?xml version="1.0" encoding="UTF-8" standalone="no" ?>
<Relationships xmlns="http://schemas.openxmlformats.org/package/2006/relationships">
  <Relationship Id="rId1" Target="../media/91.png" Type="http://schemas.openxmlformats.org/officeDocument/2006/relationships/image"/>
  <Relationship Id="rId2" Target="../media/92.png" Type="http://schemas.openxmlformats.org/officeDocument/2006/relationships/image"/>
  <Relationship Id="rId3" Target="../slideLayouts/slideLayout25.xml" Type="http://schemas.openxmlformats.org/officeDocument/2006/relationships/slideLayout"/>
</Relationships>

</file>

<file path=ppt/slides/_rels/slide17.xml.rels><?xml version="1.0" encoding="UTF-8" standalone="no" ?>
<Relationships xmlns="http://schemas.openxmlformats.org/package/2006/relationships">
  <Relationship Id="rId1" Target="../media/93.png" Type="http://schemas.openxmlformats.org/officeDocument/2006/relationships/image"/>
  <Relationship Id="rId2" Target="../media/94.png" Type="http://schemas.openxmlformats.org/officeDocument/2006/relationships/image"/>
  <Relationship Id="rId3" Target="../slideLayouts/slideLayout35.xml" Type="http://schemas.openxmlformats.org/officeDocument/2006/relationships/slideLayout"/>
</Relationships>

</file>

<file path=ppt/slides/_rels/slide18.xml.rels><?xml version="1.0" encoding="UTF-8" standalone="no" ?>
<Relationships xmlns="http://schemas.openxmlformats.org/package/2006/relationships">
  <Relationship Id="rId1" Target="../media/95.png" Type="http://schemas.openxmlformats.org/officeDocument/2006/relationships/image"/>
  <Relationship Id="rId2" Target="../media/96.png" Type="http://schemas.openxmlformats.org/officeDocument/2006/relationships/image"/>
  <Relationship Id="rId3" Target="../slideLayouts/slideLayout35.xml" Type="http://schemas.openxmlformats.org/officeDocument/2006/relationships/slideLayout"/>
</Relationships>

</file>

<file path=ppt/slides/_rels/slide19.xml.rels><?xml version="1.0" encoding="UTF-8" standalone="no" ?>
<Relationships xmlns="http://schemas.openxmlformats.org/package/2006/relationships">
  <Relationship Id="rId1" Target="../media/97.jpeg" Type="http://schemas.openxmlformats.org/officeDocument/2006/relationships/image"/>
  <Relationship Id="rId2" Target="../media/98.jpeg" Type="http://schemas.openxmlformats.org/officeDocument/2006/relationships/image"/>
  <Relationship Id="rId3" Target="../media/99.png" Type="http://schemas.openxmlformats.org/officeDocument/2006/relationships/image"/>
  <Relationship Id="rId4" Target="../media/100.png" Type="http://schemas.openxmlformats.org/officeDocument/2006/relationships/image"/>
  <Relationship Id="rId5" Target="../slideLayouts/slideLayout35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53.png" Type="http://schemas.openxmlformats.org/officeDocument/2006/relationships/image"/>
  <Relationship Id="rId2" Target="../media/54.png" Type="http://schemas.openxmlformats.org/officeDocument/2006/relationships/image"/>
  <Relationship Id="rId3" Target="../slideLayouts/slideLayout35.xml" Type="http://schemas.openxmlformats.org/officeDocument/2006/relationships/slideLayout"/>
</Relationships>

</file>

<file path=ppt/slides/_rels/slide20.xml.rels><?xml version="1.0" encoding="UTF-8" standalone="no" ?>
<Relationships xmlns="http://schemas.openxmlformats.org/package/2006/relationships">
  <Relationship Id="rId6" Target="../slideLayouts/slideLayout35.xml" Type="http://schemas.openxmlformats.org/officeDocument/2006/relationships/slideLayout"/>
  <Relationship Id="rId1" Target="../media/101.jpeg" Type="http://schemas.openxmlformats.org/officeDocument/2006/relationships/image"/>
  <Relationship Id="rId2" Target="../media/102.jpeg" Type="http://schemas.openxmlformats.org/officeDocument/2006/relationships/image"/>
  <Relationship Id="rId3" Target="../media/103.jpeg" Type="http://schemas.openxmlformats.org/officeDocument/2006/relationships/image"/>
  <Relationship Id="rId4" Target="../media/104.png" Type="http://schemas.openxmlformats.org/officeDocument/2006/relationships/image"/>
  <Relationship Id="rId5" Target="../media/105.png" Type="http://schemas.openxmlformats.org/officeDocument/2006/relationships/image"/>
</Relationships>

</file>

<file path=ppt/slides/_rels/slide21.xml.rels><?xml version="1.0" encoding="UTF-8" standalone="no" ?>
<Relationships xmlns="http://schemas.openxmlformats.org/package/2006/relationships">
  <Relationship Id="rId1" Target="../media/106.png" Type="http://schemas.openxmlformats.org/officeDocument/2006/relationships/image"/>
  <Relationship Id="rId2" Target="../media/107.png" Type="http://schemas.openxmlformats.org/officeDocument/2006/relationships/image"/>
  <Relationship Id="rId3" Target="../slideLayouts/slideLayout35.xml" Type="http://schemas.openxmlformats.org/officeDocument/2006/relationships/slideLayout"/>
</Relationships>

</file>

<file path=ppt/slides/_rels/slide22.xml.rels><?xml version="1.0" encoding="UTF-8" standalone="no" ?>
<Relationships xmlns="http://schemas.openxmlformats.org/package/2006/relationships">
  <Relationship Id="rId1" Target="../media/108.jpeg" Type="http://schemas.openxmlformats.org/officeDocument/2006/relationships/image"/>
  <Relationship Id="rId2" Target="../media/109.jpeg" Type="http://schemas.openxmlformats.org/officeDocument/2006/relationships/image"/>
  <Relationship Id="rId3" Target="../media/110.png" Type="http://schemas.openxmlformats.org/officeDocument/2006/relationships/image"/>
  <Relationship Id="rId4" Target="../media/111.png" Type="http://schemas.openxmlformats.org/officeDocument/2006/relationships/image"/>
  <Relationship Id="rId5" Target="../slideLayouts/slideLayout35.xml" Type="http://schemas.openxmlformats.org/officeDocument/2006/relationships/slideLayout"/>
</Relationships>

</file>

<file path=ppt/slides/_rels/slide23.xml.rels><?xml version="1.0" encoding="UTF-8" standalone="no" ?>
<Relationships xmlns="http://schemas.openxmlformats.org/package/2006/relationships">
  <Relationship Id="rId1" Target="../media/112.jpeg" Type="http://schemas.openxmlformats.org/officeDocument/2006/relationships/image"/>
  <Relationship Id="rId2" Target="../media/113.jpeg" Type="http://schemas.openxmlformats.org/officeDocument/2006/relationships/image"/>
  <Relationship Id="rId3" Target="../media/114.png" Type="http://schemas.openxmlformats.org/officeDocument/2006/relationships/image"/>
  <Relationship Id="rId4" Target="../media/115.png" Type="http://schemas.openxmlformats.org/officeDocument/2006/relationships/image"/>
  <Relationship Id="rId5" Target="../slideLayouts/slideLayout35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6" Target="../media/60.png" Type="http://schemas.openxmlformats.org/officeDocument/2006/relationships/image"/>
  <Relationship Id="rId1" Target="../media/55.jpeg" Type="http://schemas.openxmlformats.org/officeDocument/2006/relationships/image"/>
  <Relationship Id="rId2" Target="../media/56.jpeg" Type="http://schemas.openxmlformats.org/officeDocument/2006/relationships/image"/>
  <Relationship Id="rId3" Target="../media/57.jpeg" Type="http://schemas.openxmlformats.org/officeDocument/2006/relationships/image"/>
  <Relationship Id="rId8" Target="../slideLayouts/slideLayout35.xml" Type="http://schemas.openxmlformats.org/officeDocument/2006/relationships/slideLayout"/>
  <Relationship Id="rId4" Target="../media/58.jpeg" Type="http://schemas.openxmlformats.org/officeDocument/2006/relationships/image"/>
  <Relationship Id="rId7" Target="../media/61.png" Type="http://schemas.openxmlformats.org/officeDocument/2006/relationships/image"/>
  <Relationship Id="rId5" Target="../media/59.jpe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1" Target="../media/62.png" Type="http://schemas.openxmlformats.org/officeDocument/2006/relationships/image"/>
  <Relationship Id="rId2" Target="../media/63.png" Type="http://schemas.openxmlformats.org/officeDocument/2006/relationships/image"/>
  <Relationship Id="rId3" Target="../slideLayouts/slideLayout25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64.jpeg" Type="http://schemas.openxmlformats.org/officeDocument/2006/relationships/image"/>
  <Relationship Id="rId2" Target="../media/65.png" Type="http://schemas.openxmlformats.org/officeDocument/2006/relationships/image"/>
  <Relationship Id="rId3" Target="../media/66.png" Type="http://schemas.openxmlformats.org/officeDocument/2006/relationships/image"/>
  <Relationship Id="rId4" Target="../slideLayouts/slideLayout35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67.png" Type="http://schemas.openxmlformats.org/officeDocument/2006/relationships/image"/>
  <Relationship Id="rId2" Target="../media/68.png" Type="http://schemas.openxmlformats.org/officeDocument/2006/relationships/image"/>
  <Relationship Id="rId3" Target="../slideLayouts/slideLayout35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69.png" Type="http://schemas.openxmlformats.org/officeDocument/2006/relationships/image"/>
  <Relationship Id="rId2" Target="../media/70.png" Type="http://schemas.openxmlformats.org/officeDocument/2006/relationships/image"/>
  <Relationship Id="rId3" Target="../slideLayouts/slideLayout35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71.png" Type="http://schemas.openxmlformats.org/officeDocument/2006/relationships/image"/>
  <Relationship Id="rId2" Target="../media/72.png" Type="http://schemas.openxmlformats.org/officeDocument/2006/relationships/image"/>
  <Relationship Id="rId3" Target="../slideLayouts/slideLayout35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73.png" Type="http://schemas.openxmlformats.org/officeDocument/2006/relationships/image"/>
  <Relationship Id="rId2" Target="../media/74.png" Type="http://schemas.openxmlformats.org/officeDocument/2006/relationships/image"/>
  <Relationship Id="rId3" Target="../slideLayouts/slideLayout25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77" name="GroupShape 27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8" name="Shape 278"/>
          <p:cNvSpPr txBox="true"/>
          <p:nvPr isPhoto="false">
            <p:ph idx="7" type="title"/>
          </p:nvPr>
        </p:nvSpPr>
        <p:spPr>
          <a:xfrm flipH="false" flipV="false" rot="0">
            <a:off x="1231900" y="395840"/>
            <a:ext cx="6681176" cy="16158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sz="1050"/>
          </a:p>
        </p:txBody>
      </p:sp>
      <p:sp>
        <p:nvSpPr>
          <p:cNvPr hidden="false" id="279" name="Shape 279"/>
          <p:cNvSpPr txBox="true"/>
          <p:nvPr isPhoto="false"/>
        </p:nvSpPr>
        <p:spPr>
          <a:xfrm flipH="false" flipV="false" rot="0">
            <a:off x="2823696" y="1228725"/>
            <a:ext cx="4439036" cy="86177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Российская Федерация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Администрация города Орла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Муниципальное бюджетное дошкольное образовательное учреждение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Детский сад №61 комбинированного вида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80" name="Shape 280"/>
          <p:cNvSpPr txBox="true"/>
          <p:nvPr isPhoto="false"/>
        </p:nvSpPr>
        <p:spPr>
          <a:xfrm flipH="false" flipV="false" rot="0">
            <a:off x="714375" y="2362200"/>
            <a:ext cx="7750840" cy="4093428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302010, Россия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,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Орловская 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область,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Город Орел, ул.Комсомольская,д.318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o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rel_ds61@orel-region.ru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            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                                                                                              телефон(4862) 77-09-82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ОПТИМИЗАЦИЯ ВРЕМЕНИ ВОСПИТАТЕЛЯ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b="true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ПРИ ПОДГОТОВКЕ К ОРГАНИЗОВАННОЙ ОБРАЗОВАТЕЛЬНОЙ ДЕЯТЕЛЬНОСТИ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b="true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 РИСОВАНИЮ, ЛЕПКЕ</a:t>
            </a:r>
            <a:r>
              <a:rPr b="true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,</a:t>
            </a:r>
            <a:r>
              <a:rPr b="true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b="true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АППЛИКАЦИИ</a:t>
            </a:r>
            <a:endParaRPr b="true"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ctr"/>
            <a:endParaRPr b="true"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                                 </a:t>
            </a:r>
            <a:r>
              <a:rPr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Орел</a:t>
            </a:r>
            <a:r>
              <a:rPr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, 2022</a:t>
            </a:r>
            <a:endParaRPr sz="12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                                   </a:t>
            </a:r>
            <a:endParaRPr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282" name="Picture 28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733958" y="104934"/>
            <a:ext cx="582613" cy="746919"/>
          </a:xfrm>
          <a:prstGeom prst="rect">
            <a:avLst/>
          </a:prstGeom>
          <a:ln>
            <a:noFill/>
          </a:ln>
        </p:spPr>
      </p:pic>
      <p:pic>
        <p:nvPicPr>
          <p:cNvPr hidden="false" id="284" name="Picture 28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16572" y="0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27" name="GroupShape 7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728" name="Shape 728"/>
          <p:cNvGrpSpPr/>
          <p:nvPr isPhoto="false"/>
        </p:nvGrpSpPr>
        <p:grpSpPr>
          <a:xfrm flipH="false" flipV="false" rot="0">
            <a:off x="2212420" y="979491"/>
            <a:ext cx="4017720" cy="272560"/>
            <a:chOff x="0" y="0"/>
            <a:chExt cx="4017720" cy="272560"/>
          </a:xfrm>
        </p:grpSpPr>
        <p:sp>
          <p:nvSpPr>
            <p:cNvPr hidden="false" id="729" name="Shape 729"/>
            <p:cNvSpPr txBox="false"/>
            <p:nvPr isPhoto="false"/>
          </p:nvSpPr>
          <p:spPr>
            <a:xfrm flipH="false" flipV="false" rot="0">
              <a:off x="0" y="0"/>
              <a:ext cx="4017720" cy="0"/>
            </a:xfrm>
            <a:prstGeom prst="line">
              <a:avLst/>
            </a:prstGeom>
            <a:ln w="19050">
              <a:solidFill>
                <a:srgbClr val="91C1FE"/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  <p:sp>
          <p:nvSpPr>
            <p:cNvPr hidden="false" id="730" name="Shape 730"/>
            <p:cNvSpPr txBox="false"/>
            <p:nvPr isPhoto="false"/>
          </p:nvSpPr>
          <p:spPr>
            <a:xfrm flipH="false" flipV="false" rot="0">
              <a:off x="0" y="272560"/>
              <a:ext cx="4017720" cy="0"/>
            </a:xfrm>
            <a:prstGeom prst="line">
              <a:avLst/>
            </a:prstGeom>
            <a:ln w="19050">
              <a:solidFill>
                <a:srgbClr val="91C1FE"/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</p:grpSp>
      <p:sp>
        <p:nvSpPr>
          <p:cNvPr hidden="false" id="731" name="Shape 731"/>
          <p:cNvSpPr txBox="true"/>
          <p:nvPr isPhoto="false"/>
        </p:nvSpPr>
        <p:spPr>
          <a:xfrm flipH="false" flipV="false" rot="0">
            <a:off x="218938" y="1970164"/>
            <a:ext cx="1216884" cy="173902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i="true" sz="1000"/>
              <a:t>…</a:t>
            </a:r>
            <a:endParaRPr i="true" sz="1000"/>
          </a:p>
        </p:txBody>
      </p:sp>
      <p:sp>
        <p:nvSpPr>
          <p:cNvPr hidden="false" id="732" name="Shape 732"/>
          <p:cNvSpPr txBox="false"/>
          <p:nvPr isPhoto="false"/>
        </p:nvSpPr>
        <p:spPr>
          <a:xfrm flipH="false" flipV="false" rot="0">
            <a:off x="162391" y="2411814"/>
            <a:ext cx="1180776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l"/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проекта решения о применении</a:t>
            </a:r>
            <a:endParaRPr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ЗАО </a:t>
            </a: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"АЭМ-технологии"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33" name="Shape 733"/>
          <p:cNvSpPr txBox="false"/>
          <p:nvPr isPhoto="false"/>
        </p:nvSpPr>
        <p:spPr>
          <a:xfrm flipH="false" flipV="false" rot="0">
            <a:off x="1376015" y="2873003"/>
            <a:ext cx="263537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34" name="Shape 734"/>
          <p:cNvSpPr txBox="true"/>
          <p:nvPr isPhoto="false"/>
        </p:nvSpPr>
        <p:spPr>
          <a:xfrm flipH="false" flipV="false" rot="0">
            <a:off x="162391" y="1545785"/>
            <a:ext cx="1180776" cy="3712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0</a:t>
            </a:r>
            <a:r>
              <a:rPr b="true" sz="1000"/>
              <a:t> </a:t>
            </a:r>
            <a:r>
              <a:rPr b="true" sz="1000"/>
              <a:t>шаг - </a:t>
            </a:r>
            <a:r>
              <a:rPr b="true" sz="1000"/>
              <a:t>… дней</a:t>
            </a:r>
            <a:endParaRPr b="true" sz="1000"/>
          </a:p>
        </p:txBody>
      </p:sp>
      <p:sp>
        <p:nvSpPr>
          <p:cNvPr hidden="false" id="735" name="Shape 735"/>
          <p:cNvSpPr txBox="false"/>
          <p:nvPr isPhoto="false"/>
        </p:nvSpPr>
        <p:spPr>
          <a:xfrm flipH="false" flipV="false" rot="0">
            <a:off x="162391" y="1545785"/>
            <a:ext cx="1180776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36" name="Shape 736"/>
          <p:cNvSpPr txBox="false"/>
          <p:nvPr isPhoto="false"/>
        </p:nvSpPr>
        <p:spPr>
          <a:xfrm flipH="false" flipV="false" rot="0">
            <a:off x="162391" y="2411814"/>
            <a:ext cx="1180776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l"/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рабочей группы по реализации проекта(заведующая издает приказ МБДОУ)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37" name="Shape 737"/>
          <p:cNvSpPr txBox="true"/>
          <p:nvPr isPhoto="false"/>
        </p:nvSpPr>
        <p:spPr>
          <a:xfrm flipH="false" flipV="false" rot="0">
            <a:off x="162391" y="1545785"/>
            <a:ext cx="1180776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i="true" sz="1000"/>
              <a:t>Вход в процесс</a:t>
            </a:r>
            <a:endParaRPr b="true" i="true" sz="1000"/>
          </a:p>
        </p:txBody>
      </p:sp>
      <p:sp>
        <p:nvSpPr>
          <p:cNvPr hidden="false" id="738" name="Shape 738"/>
          <p:cNvSpPr txBox="false"/>
          <p:nvPr isPhoto="false"/>
        </p:nvSpPr>
        <p:spPr>
          <a:xfrm flipH="false" flipV="false" rot="0">
            <a:off x="1669567" y="1545785"/>
            <a:ext cx="1124361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39" name="Shape 739"/>
          <p:cNvSpPr txBox="false"/>
          <p:nvPr isPhoto="false"/>
        </p:nvSpPr>
        <p:spPr>
          <a:xfrm flipH="false" flipV="false" rot="0">
            <a:off x="1669567" y="2411814"/>
            <a:ext cx="1124361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36000" rIns="36000" tIns="45720"/>
          <a:p>
            <a:pPr algn="l"/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Мониторинг результативности текущего процесса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40" name="Shape 740"/>
          <p:cNvSpPr txBox="false"/>
          <p:nvPr isPhoto="false"/>
        </p:nvSpPr>
        <p:spPr>
          <a:xfrm flipH="false" flipV="false" rot="0">
            <a:off x="2831236" y="2873003"/>
            <a:ext cx="263537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41" name="Shape 741"/>
          <p:cNvSpPr txBox="true"/>
          <p:nvPr isPhoto="false"/>
        </p:nvSpPr>
        <p:spPr>
          <a:xfrm flipH="false" flipV="false" rot="0">
            <a:off x="1669567" y="1545785"/>
            <a:ext cx="1124361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1</a:t>
            </a:r>
            <a:r>
              <a:rPr b="true" sz="1000"/>
              <a:t> этап </a:t>
            </a:r>
            <a:endParaRPr b="true" sz="1000"/>
          </a:p>
        </p:txBody>
      </p:sp>
      <p:sp>
        <p:nvSpPr>
          <p:cNvPr hidden="false" id="742" name="Shape 742"/>
          <p:cNvSpPr txBox="false"/>
          <p:nvPr isPhoto="false"/>
        </p:nvSpPr>
        <p:spPr>
          <a:xfrm flipH="false" flipV="false" rot="0">
            <a:off x="3124813" y="1545785"/>
            <a:ext cx="1148585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43" name="Shape 743"/>
          <p:cNvSpPr txBox="false"/>
          <p:nvPr isPhoto="false"/>
        </p:nvSpPr>
        <p:spPr>
          <a:xfrm flipH="false" flipV="false" rot="0">
            <a:off x="3124813" y="2411814"/>
            <a:ext cx="1148585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36000" rIns="36000" tIns="45720"/>
          <a:p>
            <a:pPr algn="l">
              <a:spcAft>
                <a:spcPts val="0"/>
              </a:spcAft>
            </a:pP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Разработка и утверждение плана проектной деятельности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44" name="Shape 744"/>
          <p:cNvSpPr txBox="false"/>
          <p:nvPr isPhoto="false"/>
        </p:nvSpPr>
        <p:spPr>
          <a:xfrm flipH="false" flipV="false" rot="0">
            <a:off x="4307264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45" name="Shape 745"/>
          <p:cNvSpPr txBox="true"/>
          <p:nvPr isPhoto="false"/>
        </p:nvSpPr>
        <p:spPr>
          <a:xfrm flipH="false" flipV="false" rot="0">
            <a:off x="3124813" y="1545785"/>
            <a:ext cx="1148585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2</a:t>
            </a:r>
            <a:r>
              <a:rPr b="true" sz="1000"/>
              <a:t> этап.</a:t>
            </a:r>
            <a:endParaRPr b="true" sz="1000"/>
          </a:p>
        </p:txBody>
      </p:sp>
      <p:sp>
        <p:nvSpPr>
          <p:cNvPr hidden="false" id="746" name="Shape 746"/>
          <p:cNvSpPr txBox="false"/>
          <p:nvPr isPhoto="false"/>
        </p:nvSpPr>
        <p:spPr>
          <a:xfrm flipH="false" flipV="false" rot="0">
            <a:off x="4599022" y="1545785"/>
            <a:ext cx="1170665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47" name="Shape 747"/>
          <p:cNvSpPr txBox="false"/>
          <p:nvPr isPhoto="false"/>
        </p:nvSpPr>
        <p:spPr>
          <a:xfrm flipH="false" flipV="false" rot="0">
            <a:off x="4599022" y="2411814"/>
            <a:ext cx="1170665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l">
              <a:spcAft>
                <a:spcPts val="0"/>
              </a:spcAft>
            </a:pP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Подготовка к образовательной деятельности по рисованию</a:t>
            </a: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лепке, аппликации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48" name="Shape 748"/>
          <p:cNvSpPr txBox="false"/>
          <p:nvPr isPhoto="false"/>
        </p:nvSpPr>
        <p:spPr>
          <a:xfrm flipH="false" flipV="false" rot="0">
            <a:off x="5781822" y="2873003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49" name="Shape 749"/>
          <p:cNvSpPr txBox="true"/>
          <p:nvPr isPhoto="false"/>
        </p:nvSpPr>
        <p:spPr>
          <a:xfrm flipH="false" flipV="false" rot="0">
            <a:off x="4599022" y="1545785"/>
            <a:ext cx="1170665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3</a:t>
            </a:r>
            <a:r>
              <a:rPr b="true" sz="1000"/>
              <a:t> этап</a:t>
            </a:r>
            <a:endParaRPr b="true" sz="1000"/>
          </a:p>
        </p:txBody>
      </p:sp>
      <p:sp>
        <p:nvSpPr>
          <p:cNvPr hidden="false" id="750" name="Shape 750"/>
          <p:cNvSpPr txBox="false"/>
          <p:nvPr isPhoto="false"/>
        </p:nvSpPr>
        <p:spPr>
          <a:xfrm flipH="false" flipV="false" rot="0">
            <a:off x="6098657" y="1545785"/>
            <a:ext cx="1133821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51" name="Shape 751"/>
          <p:cNvSpPr txBox="true"/>
          <p:nvPr isPhoto="false"/>
        </p:nvSpPr>
        <p:spPr>
          <a:xfrm flipH="false" flipV="false" rot="0">
            <a:off x="6147137" y="1970164"/>
            <a:ext cx="1216883" cy="173902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i="true" sz="1000"/>
              <a:t>…</a:t>
            </a:r>
            <a:endParaRPr i="true" sz="1000"/>
          </a:p>
        </p:txBody>
      </p:sp>
      <p:sp>
        <p:nvSpPr>
          <p:cNvPr hidden="false" id="752" name="Shape 752"/>
          <p:cNvSpPr txBox="true"/>
          <p:nvPr isPhoto="false"/>
        </p:nvSpPr>
        <p:spPr>
          <a:xfrm flipH="false" flipV="false" rot="0">
            <a:off x="6090590" y="1545785"/>
            <a:ext cx="1133821" cy="3712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0</a:t>
            </a:r>
            <a:r>
              <a:rPr b="true" sz="1000"/>
              <a:t> </a:t>
            </a:r>
            <a:r>
              <a:rPr b="true" sz="1000"/>
              <a:t>шаг - </a:t>
            </a:r>
            <a:r>
              <a:rPr b="true" sz="1000"/>
              <a:t>… дней</a:t>
            </a:r>
            <a:endParaRPr b="true" sz="1000"/>
          </a:p>
        </p:txBody>
      </p:sp>
      <p:sp>
        <p:nvSpPr>
          <p:cNvPr hidden="false" id="753" name="Shape 753"/>
          <p:cNvSpPr txBox="false"/>
          <p:nvPr isPhoto="false"/>
        </p:nvSpPr>
        <p:spPr>
          <a:xfrm flipH="false" flipV="false" rot="0">
            <a:off x="6090590" y="1545785"/>
            <a:ext cx="1133821" cy="21626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54" name="Shape 754"/>
          <p:cNvSpPr txBox="false"/>
          <p:nvPr isPhoto="false"/>
        </p:nvSpPr>
        <p:spPr>
          <a:xfrm flipH="false" flipV="false" rot="0">
            <a:off x="6090590" y="2411814"/>
            <a:ext cx="1133821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l">
              <a:spcAft>
                <a:spcPts val="0"/>
              </a:spcAft>
            </a:pP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законченных детских работ 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55" name="Shape 755"/>
          <p:cNvSpPr txBox="true"/>
          <p:nvPr isPhoto="false"/>
        </p:nvSpPr>
        <p:spPr>
          <a:xfrm flipH="false" flipV="false" rot="0">
            <a:off x="6090590" y="1545785"/>
            <a:ext cx="1133821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4</a:t>
            </a:r>
            <a:r>
              <a:rPr b="true" sz="1000"/>
              <a:t> этап .</a:t>
            </a:r>
            <a:endParaRPr b="true" sz="1000"/>
          </a:p>
        </p:txBody>
      </p:sp>
      <p:sp>
        <p:nvSpPr>
          <p:cNvPr hidden="false" id="756" name="Shape 756"/>
          <p:cNvSpPr txBox="false"/>
          <p:nvPr isPhoto="false"/>
        </p:nvSpPr>
        <p:spPr>
          <a:xfrm flipH="false" flipV="false" rot="0">
            <a:off x="1376015" y="2873003"/>
            <a:ext cx="263537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757" name="Shape 757"/>
          <p:cNvGrpSpPr/>
          <p:nvPr isPhoto="false"/>
        </p:nvGrpSpPr>
        <p:grpSpPr>
          <a:xfrm flipH="false" flipV="false" rot="0">
            <a:off x="248355" y="5848079"/>
            <a:ext cx="1710805" cy="361903"/>
            <a:chOff x="0" y="0"/>
            <a:chExt cx="1710805" cy="361903"/>
          </a:xfrm>
        </p:grpSpPr>
        <p:sp>
          <p:nvSpPr>
            <p:cNvPr hidden="false" id="758" name="Shape 758"/>
            <p:cNvSpPr txBox="false"/>
            <p:nvPr isPhoto="false"/>
          </p:nvSpPr>
          <p:spPr>
            <a:xfrm flipH="false" flipV="false" rot="0">
              <a:off x="0" y="123489"/>
              <a:ext cx="272157" cy="1149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>
              <a:noAutofit/>
            </a:bodyPr>
            <a:p>
              <a:pPr algn="ctr"/>
              <a:endParaRPr sz="9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759" name="Shape 759"/>
            <p:cNvSpPr txBox="true"/>
            <p:nvPr isPhoto="false"/>
          </p:nvSpPr>
          <p:spPr>
            <a:xfrm flipH="false" flipV="false" rot="0">
              <a:off x="0" y="11787"/>
              <a:ext cx="272157" cy="114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36000" lIns="72000" rIns="36000" tIns="36000" vert="horz" wrap="square">
              <a:no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true" sz="900"/>
            </a:p>
          </p:txBody>
        </p:sp>
        <p:sp>
          <p:nvSpPr>
            <p:cNvPr hidden="false" id="760" name="Shape 760"/>
            <p:cNvSpPr txBox="false"/>
            <p:nvPr isPhoto="false"/>
          </p:nvSpPr>
          <p:spPr>
            <a:xfrm flipH="false" flipV="false" rot="0">
              <a:off x="0" y="235191"/>
              <a:ext cx="272157" cy="1149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>
              <a:noAutofit/>
            </a:bodyPr>
            <a:p>
              <a:pPr algn="l"/>
              <a:endParaRPr sz="9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761" name="Shape 761"/>
            <p:cNvSpPr txBox="true"/>
            <p:nvPr isPhoto="false"/>
          </p:nvSpPr>
          <p:spPr>
            <a:xfrm flipH="false" flipV="false" rot="0">
              <a:off x="353063" y="0"/>
              <a:ext cx="1096454" cy="138499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non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Продолжительность</a:t>
              </a:r>
              <a:endParaRPr sz="900"/>
            </a:p>
          </p:txBody>
        </p:sp>
        <p:sp>
          <p:nvSpPr>
            <p:cNvPr hidden="false" id="762" name="Shape 762"/>
            <p:cNvSpPr txBox="true"/>
            <p:nvPr isPhoto="false"/>
          </p:nvSpPr>
          <p:spPr>
            <a:xfrm flipH="false" flipV="false" rot="0">
              <a:off x="353063" y="111702"/>
              <a:ext cx="708526" cy="138499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non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Исполнитель</a:t>
              </a:r>
              <a:endParaRPr sz="900"/>
            </a:p>
          </p:txBody>
        </p:sp>
        <p:sp>
          <p:nvSpPr>
            <p:cNvPr hidden="false" id="763" name="Shape 763"/>
            <p:cNvSpPr txBox="true"/>
            <p:nvPr isPhoto="false"/>
          </p:nvSpPr>
          <p:spPr>
            <a:xfrm flipH="false" flipV="false" rot="0">
              <a:off x="353061" y="223404"/>
              <a:ext cx="1357744" cy="138499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non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Описание шага процесса</a:t>
              </a:r>
              <a:endParaRPr sz="900"/>
            </a:p>
          </p:txBody>
        </p:sp>
      </p:grpSp>
      <p:sp>
        <p:nvSpPr>
          <p:cNvPr hidden="false" id="764" name="Shape 764"/>
          <p:cNvSpPr txBox="false"/>
          <p:nvPr isPhoto="false"/>
        </p:nvSpPr>
        <p:spPr>
          <a:xfrm flipH="false" flipV="false" rot="0">
            <a:off x="1489079" y="1689282"/>
            <a:ext cx="0" cy="202235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65" name="Shape 765"/>
          <p:cNvSpPr txBox="false"/>
          <p:nvPr isPhoto="false"/>
        </p:nvSpPr>
        <p:spPr>
          <a:xfrm flipH="false" flipV="false" rot="0">
            <a:off x="995381" y="3817584"/>
            <a:ext cx="1133821" cy="194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66" name="Shape 766"/>
          <p:cNvSpPr txBox="false"/>
          <p:nvPr isPhoto="false"/>
        </p:nvSpPr>
        <p:spPr>
          <a:xfrm flipH="false" flipV="false" rot="0">
            <a:off x="2952115" y="3800080"/>
            <a:ext cx="1272329" cy="199111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67" name="Shape 767"/>
          <p:cNvSpPr txBox="false"/>
          <p:nvPr isPhoto="false"/>
        </p:nvSpPr>
        <p:spPr>
          <a:xfrm flipH="false" flipV="false" rot="0">
            <a:off x="2938970" y="4469906"/>
            <a:ext cx="1272329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l">
              <a:spcAft>
                <a:spcPts val="0"/>
              </a:spcAft>
            </a:pP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Производственный анализ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68" name="Shape 768"/>
          <p:cNvSpPr txBox="true"/>
          <p:nvPr isPhoto="false"/>
        </p:nvSpPr>
        <p:spPr>
          <a:xfrm flipH="false" flipV="false" rot="0">
            <a:off x="2938970" y="3800080"/>
            <a:ext cx="1298500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i="true" sz="1000"/>
              <a:t>Выход процесса</a:t>
            </a:r>
            <a:endParaRPr b="true" i="true" sz="1000"/>
          </a:p>
        </p:txBody>
      </p:sp>
      <p:sp>
        <p:nvSpPr>
          <p:cNvPr hidden="false" id="769" name="Shape 769"/>
          <p:cNvSpPr txBox="false"/>
          <p:nvPr isPhoto="false"/>
        </p:nvSpPr>
        <p:spPr>
          <a:xfrm flipH="false" flipV="false" rot="0">
            <a:off x="7241272" y="2853944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70" name="Shape 770"/>
          <p:cNvSpPr txBox="false"/>
          <p:nvPr isPhoto="false"/>
        </p:nvSpPr>
        <p:spPr>
          <a:xfrm flipH="false" flipV="false" rot="0">
            <a:off x="2494385" y="3903757"/>
            <a:ext cx="41224" cy="1834094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71" name="Shape 771"/>
          <p:cNvSpPr txBox="true"/>
          <p:nvPr isPhoto="false"/>
        </p:nvSpPr>
        <p:spPr>
          <a:xfrm flipH="false" flipV="false" rot="0">
            <a:off x="6538996" y="5932983"/>
            <a:ext cx="1244793" cy="27699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900"/>
              <a:t>Предлагаемые решения</a:t>
            </a:r>
          </a:p>
        </p:txBody>
      </p:sp>
      <p:sp>
        <p:nvSpPr>
          <p:cNvPr hidden="false" id="772" name="Shape 772"/>
          <p:cNvSpPr txBox="true"/>
          <p:nvPr isPhoto="false"/>
        </p:nvSpPr>
        <p:spPr>
          <a:xfrm flipH="false" flipV="false" rot="0">
            <a:off x="42676" y="1030040"/>
            <a:ext cx="8958263" cy="15388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b="true" sz="1000"/>
          </a:p>
        </p:txBody>
      </p:sp>
      <p:sp>
        <p:nvSpPr>
          <p:cNvPr hidden="false" id="773" name="Shape 773"/>
          <p:cNvSpPr txBox="false"/>
          <p:nvPr isPhoto="false"/>
        </p:nvSpPr>
        <p:spPr>
          <a:xfrm flipH="false" flipV="true" rot="0">
            <a:off x="186188" y="5791200"/>
            <a:ext cx="8602530" cy="0"/>
          </a:xfrm>
          <a:prstGeom prst="line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74" name="Shape 774"/>
          <p:cNvSpPr txBox="true"/>
          <p:nvPr isPhoto="false"/>
        </p:nvSpPr>
        <p:spPr>
          <a:xfrm flipH="false" flipV="false" rot="0">
            <a:off x="1177048" y="221406"/>
            <a:ext cx="5480452" cy="584775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algn="l" lvl="0">
              <a:defRPr b="true" sz="1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5pPr>
            <a:lvl6pPr algn="l" indent="0" lvl="5" marL="4572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6pPr>
            <a:lvl7pPr algn="l" indent="0" lvl="6" marL="9144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7pPr>
            <a:lvl8pPr algn="l" indent="0" lvl="7" marL="13716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8pPr>
            <a:lvl9pPr algn="l" indent="0" lvl="8" marL="18288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200"/>
              <a:t>Карта целевого состояния процесса « Оптимизация времени воспитателя при подготовке к организованной </a:t>
            </a:r>
            <a:r>
              <a:rPr sz="1400"/>
              <a:t>образовательной</a:t>
            </a:r>
            <a:r>
              <a:rPr sz="1200"/>
              <a:t> деятельности по рисованию, лепке, аппликации»</a:t>
            </a:r>
            <a:endParaRPr sz="1200"/>
          </a:p>
        </p:txBody>
      </p:sp>
      <p:sp>
        <p:nvSpPr>
          <p:cNvPr hidden="false" id="775" name="Shape 775"/>
          <p:cNvSpPr txBox="true"/>
          <p:nvPr isPhoto="false"/>
        </p:nvSpPr>
        <p:spPr>
          <a:xfrm flipH="false" flipV="false" rot="0">
            <a:off x="2545835" y="911199"/>
            <a:ext cx="3493450" cy="40010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итого – время подготовки к  образовательной деятельности – 7 минут</a:t>
            </a:r>
            <a:endParaRPr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76" name="Shape 776"/>
          <p:cNvSpPr txBox="true"/>
          <p:nvPr isPhoto="false"/>
        </p:nvSpPr>
        <p:spPr>
          <a:xfrm flipH="false" flipV="false" rot="0">
            <a:off x="229238" y="2073605"/>
            <a:ext cx="1047082" cy="21544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Заведующая ДОУ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77" name="Shape 777"/>
          <p:cNvSpPr txBox="true"/>
          <p:nvPr isPhoto="false"/>
        </p:nvSpPr>
        <p:spPr>
          <a:xfrm flipH="false" flipV="false" rot="0">
            <a:off x="1777714" y="2056191"/>
            <a:ext cx="966930" cy="21544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Зам.зав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. 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п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о УВР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78" name="Shape 778"/>
          <p:cNvSpPr txBox="true"/>
          <p:nvPr isPhoto="false"/>
        </p:nvSpPr>
        <p:spPr>
          <a:xfrm flipH="false" flipV="false" rot="0">
            <a:off x="3222280" y="2073605"/>
            <a:ext cx="966930" cy="21544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Зам.зав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. 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п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о УВР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79" name="Shape 779"/>
          <p:cNvSpPr txBox="true"/>
          <p:nvPr isPhoto="false"/>
        </p:nvSpPr>
        <p:spPr>
          <a:xfrm flipH="false" flipV="false" rot="0">
            <a:off x="4738225" y="2012050"/>
            <a:ext cx="1094876" cy="33855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Воспитатели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7 минут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80" name="Shape 780"/>
          <p:cNvSpPr txBox="true"/>
          <p:nvPr isPhoto="false"/>
        </p:nvSpPr>
        <p:spPr>
          <a:xfrm flipH="false" flipV="false" rot="0">
            <a:off x="6090590" y="2073605"/>
            <a:ext cx="1160268" cy="21544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воспитатели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81" name="Shape 781"/>
          <p:cNvSpPr txBox="true"/>
          <p:nvPr isPhoto="false"/>
        </p:nvSpPr>
        <p:spPr>
          <a:xfrm flipH="false" flipV="false" rot="0">
            <a:off x="995381" y="3811681"/>
            <a:ext cx="1133821" cy="4243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5</a:t>
            </a:r>
            <a:r>
              <a:rPr b="true" sz="1000"/>
              <a:t> </a:t>
            </a:r>
            <a:r>
              <a:rPr b="true" sz="1000"/>
              <a:t>этап .</a:t>
            </a:r>
            <a:endParaRPr b="true" sz="1000"/>
          </a:p>
        </p:txBody>
      </p:sp>
      <p:sp>
        <p:nvSpPr>
          <p:cNvPr hidden="false" id="782" name="Shape 782"/>
          <p:cNvSpPr txBox="false"/>
          <p:nvPr isPhoto="false"/>
        </p:nvSpPr>
        <p:spPr>
          <a:xfrm flipH="false" flipV="false" rot="0">
            <a:off x="995382" y="4469906"/>
            <a:ext cx="1145383" cy="12966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l">
              <a:spcAft>
                <a:spcPts val="0"/>
              </a:spcAft>
            </a:pP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Производственный анализ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83" name="Shape 783"/>
          <p:cNvSpPr txBox="false"/>
          <p:nvPr isPhoto="false"/>
        </p:nvSpPr>
        <p:spPr>
          <a:xfrm flipH="false" flipV="false" rot="0">
            <a:off x="489241" y="4583850"/>
            <a:ext cx="263538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84" name="Shape 784"/>
          <p:cNvSpPr txBox="false"/>
          <p:nvPr isPhoto="false"/>
        </p:nvSpPr>
        <p:spPr>
          <a:xfrm flipH="false" flipV="false" rot="0">
            <a:off x="2455290" y="4583850"/>
            <a:ext cx="263537" cy="37425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85" name="Shape 785"/>
          <p:cNvSpPr txBox="false"/>
          <p:nvPr isPhoto="false"/>
        </p:nvSpPr>
        <p:spPr>
          <a:xfrm flipH="false" flipV="false" rot="0">
            <a:off x="5833101" y="3789919"/>
            <a:ext cx="2866340" cy="1924143"/>
          </a:xfrm>
          <a:prstGeom prst="rect">
            <a:avLst/>
          </a:prstGeom>
          <a:noFill/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86" name="Shape 786"/>
          <p:cNvSpPr txBox="true"/>
          <p:nvPr isPhoto="false"/>
        </p:nvSpPr>
        <p:spPr>
          <a:xfrm flipH="false" flipV="false" rot="0">
            <a:off x="6363620" y="3830701"/>
            <a:ext cx="1805302" cy="253915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b="true" sz="1050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Предлагаемые решения</a:t>
            </a:r>
            <a:endParaRPr b="true" sz="105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87" name="Shape 787"/>
          <p:cNvSpPr txBox="true"/>
          <p:nvPr isPhoto="false"/>
        </p:nvSpPr>
        <p:spPr>
          <a:xfrm flipH="false" flipV="false" rot="0">
            <a:off x="6363620" y="4165584"/>
            <a:ext cx="1992852" cy="215443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Создание единой методической базы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88" name="Shape 788"/>
          <p:cNvSpPr txBox="true"/>
          <p:nvPr isPhoto="false"/>
        </p:nvSpPr>
        <p:spPr>
          <a:xfrm flipH="false" flipV="false" rot="0">
            <a:off x="6382764" y="4463798"/>
            <a:ext cx="1866217" cy="215443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Исключение лишних перемещений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89" name="Shape 789"/>
          <p:cNvSpPr txBox="true"/>
          <p:nvPr isPhoto="false"/>
        </p:nvSpPr>
        <p:spPr>
          <a:xfrm flipH="false" flipV="false" rot="0">
            <a:off x="6422856" y="4775397"/>
            <a:ext cx="2276585" cy="46166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Упорядочение  и стандартизация места 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хранения 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м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атериала 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 рисованию, лепке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аппликации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90" name="Shape 790"/>
          <p:cNvSpPr txBox="true"/>
          <p:nvPr isPhoto="false"/>
        </p:nvSpPr>
        <p:spPr>
          <a:xfrm flipH="false" flipV="false" rot="0">
            <a:off x="6230140" y="5208598"/>
            <a:ext cx="2432075" cy="215443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Снятие напряженности труда воспитателей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91" name="Shape 791"/>
          <p:cNvSpPr txBox="false"/>
          <p:nvPr isPhoto="false"/>
        </p:nvSpPr>
        <p:spPr>
          <a:xfrm flipH="false" flipV="false" rot="0">
            <a:off x="5913591" y="4087128"/>
            <a:ext cx="457200" cy="315240"/>
          </a:xfrm>
          <a:prstGeom prst="flowChartConnector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r>
              <a:rPr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92" name="Shape 792"/>
          <p:cNvSpPr txBox="false"/>
          <p:nvPr isPhoto="false"/>
        </p:nvSpPr>
        <p:spPr>
          <a:xfrm flipH="false" flipV="false" rot="0">
            <a:off x="5913591" y="4439757"/>
            <a:ext cx="457200" cy="263526"/>
          </a:xfrm>
          <a:prstGeom prst="flowChartConnector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r>
              <a:rPr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93" name="Shape 793"/>
          <p:cNvSpPr txBox="false"/>
          <p:nvPr isPhoto="false"/>
        </p:nvSpPr>
        <p:spPr>
          <a:xfrm flipH="false" flipV="false" rot="0">
            <a:off x="5913591" y="4854044"/>
            <a:ext cx="457200" cy="263526"/>
          </a:xfrm>
          <a:prstGeom prst="flowChartConnector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r>
              <a:rPr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94" name="Shape 794"/>
          <p:cNvSpPr txBox="false"/>
          <p:nvPr isPhoto="false"/>
        </p:nvSpPr>
        <p:spPr>
          <a:xfrm flipH="false" flipV="false" rot="0">
            <a:off x="5925564" y="5184557"/>
            <a:ext cx="457200" cy="263526"/>
          </a:xfrm>
          <a:prstGeom prst="flowChartConnector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r>
              <a:rPr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95" name="Shape 795"/>
          <p:cNvSpPr txBox="false"/>
          <p:nvPr isPhoto="false"/>
        </p:nvSpPr>
        <p:spPr>
          <a:xfrm flipH="false" flipV="false" rot="0">
            <a:off x="5925564" y="5935445"/>
            <a:ext cx="457200" cy="263526"/>
          </a:xfrm>
          <a:prstGeom prst="flowChartConnector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r>
              <a:rPr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797" name="Picture 79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784584" y="67531"/>
            <a:ext cx="579436" cy="749299"/>
          </a:xfrm>
          <a:prstGeom prst="rect">
            <a:avLst/>
          </a:prstGeom>
          <a:ln>
            <a:noFill/>
          </a:ln>
        </p:spPr>
      </p:pic>
      <p:pic>
        <p:nvPicPr>
          <p:cNvPr hidden="false" id="799" name="Picture 79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47151" y="-61056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00" name="GroupShape 8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01" name="Shape 801"/>
          <p:cNvSpPr txBox="true"/>
          <p:nvPr isPhoto="false"/>
        </p:nvSpPr>
        <p:spPr>
          <a:xfrm flipH="false" flipV="false" rot="0">
            <a:off x="1207305" y="320949"/>
            <a:ext cx="6547785" cy="29238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algn="l" lvl="0">
              <a:defRPr b="true" sz="20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b="true" sz="20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b="true" sz="20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b="true" sz="20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b="true" sz="20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5pPr>
            <a:lvl6pPr algn="l" indent="0" lvl="5" marL="457152">
              <a:defRPr b="true" sz="20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6pPr>
            <a:lvl7pPr algn="l" indent="0" lvl="6" marL="914303">
              <a:defRPr b="true" sz="20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7pPr>
            <a:lvl8pPr algn="l" indent="0" lvl="7" marL="1371455">
              <a:defRPr b="true" sz="20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8pPr>
            <a:lvl9pPr algn="l" indent="0" lvl="8" marL="1828606">
              <a:defRPr b="true" sz="2000">
                <a:solidFill>
                  <a:schemeClr val="hlink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sz="1900">
                <a:solidFill>
                  <a:schemeClr val="tx2"/>
                </a:solidFill>
              </a:rPr>
              <a:t>Как достигаем целевого </a:t>
            </a:r>
            <a:r>
              <a:rPr sz="1900">
                <a:solidFill>
                  <a:schemeClr val="tx2"/>
                </a:solidFill>
              </a:rPr>
              <a:t>состояния</a:t>
            </a:r>
            <a:endParaRPr sz="1900">
              <a:solidFill>
                <a:schemeClr val="tx2"/>
              </a:solidFill>
            </a:endParaRPr>
          </a:p>
        </p:txBody>
      </p:sp>
      <p:graphicFrame>
        <p:nvGraphicFramePr>
          <p:cNvPr hidden="false" id="802" name="Table 802"/>
          <p:cNvGraphicFramePr/>
          <p:nvPr isPhoto="false"/>
        </p:nvGraphicFramePr>
        <p:xfrm flipH="false" flipV="false" rot="0">
          <a:off x="159931" y="1103086"/>
          <a:ext cx="8655708" cy="4728207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{5940675A-B579-460E-94D1-54222C63F5DA}</a:tableStyleId>
              </a:tblPr>
              <a:tblGrid>
                <a:gridCol w="725894"/>
                <a:gridCol w="2009775"/>
                <a:gridCol w="1117600"/>
                <a:gridCol w="1107440"/>
                <a:gridCol w="3694999"/>
              </a:tblGrid>
              <a:tr h="615398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sz="1000">
                          <a:solidFill>
                            <a:schemeClr val="bg1"/>
                          </a:solidFill>
                        </a:rPr>
                        <a:t>№ этапа</a:t>
                      </a:r>
                      <a:endParaRPr b="true" sz="1000">
                        <a:solidFill>
                          <a:schemeClr val="bg1"/>
                        </a:solidFill>
                      </a:endParaRPr>
                    </a:p>
                  </a:txBody>
                  <a:tcPr anchor="ctr" anchorCtr="false" marB="45720" marL="91440" marR="91440" marT="45720" vert="horz"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3477B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sz="100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b="true" sz="1000">
                        <a:solidFill>
                          <a:schemeClr val="bg1"/>
                        </a:solidFill>
                      </a:endParaRPr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3477B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sz="1000">
                          <a:solidFill>
                            <a:schemeClr val="bg1"/>
                          </a:solidFill>
                        </a:rPr>
                        <a:t>Длительность</a:t>
                      </a:r>
                      <a:r>
                        <a:rPr b="true" baseline="0" sz="100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b="true" baseline="0" sz="1000">
                          <a:solidFill>
                            <a:schemeClr val="bg1"/>
                          </a:solidFill>
                        </a:rPr>
                      </a:br>
                      <a:r>
                        <a:rPr b="true" baseline="0" sz="1000">
                          <a:solidFill>
                            <a:schemeClr val="bg1"/>
                          </a:solidFill>
                        </a:rPr>
                        <a:t> (текущая), </a:t>
                      </a:r>
                      <a:br>
                        <a:rPr b="true" baseline="0" sz="1000">
                          <a:solidFill>
                            <a:schemeClr val="bg1"/>
                          </a:solidFill>
                        </a:rPr>
                      </a:br>
                      <a:r>
                        <a:rPr b="true" baseline="0" sz="1000">
                          <a:solidFill>
                            <a:schemeClr val="bg1"/>
                          </a:solidFill>
                        </a:rPr>
                        <a:t>раб. дни</a:t>
                      </a:r>
                      <a:endParaRPr b="true" sz="1000">
                        <a:solidFill>
                          <a:schemeClr val="bg1"/>
                        </a:solidFill>
                      </a:endParaRPr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3477B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baseline="0" sz="1000">
                          <a:solidFill>
                            <a:schemeClr val="bg1"/>
                          </a:solidFill>
                        </a:rPr>
                        <a:t>Длительность (целевая), </a:t>
                      </a:r>
                      <a:br>
                        <a:rPr b="true" baseline="0" sz="1000">
                          <a:solidFill>
                            <a:schemeClr val="bg1"/>
                          </a:solidFill>
                        </a:rPr>
                      </a:br>
                      <a:r>
                        <a:rPr b="true" baseline="0" sz="1000">
                          <a:solidFill>
                            <a:schemeClr val="bg1"/>
                          </a:solidFill>
                        </a:rPr>
                        <a:t>раб. дни</a:t>
                      </a:r>
                      <a:endParaRPr b="true" sz="1000">
                        <a:solidFill>
                          <a:schemeClr val="bg1"/>
                        </a:solidFill>
                      </a:endParaRPr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3477B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sz="1000">
                          <a:solidFill>
                            <a:schemeClr val="bg1"/>
                          </a:solidFill>
                        </a:rPr>
                        <a:t>Предлагаемые</a:t>
                      </a:r>
                      <a:r>
                        <a:rPr b="true" baseline="0" sz="1000">
                          <a:solidFill>
                            <a:schemeClr val="bg1"/>
                          </a:solidFill>
                        </a:rPr>
                        <a:t> решения </a:t>
                      </a:r>
                      <a:br>
                        <a:rPr b="true" baseline="0" sz="1000">
                          <a:solidFill>
                            <a:schemeClr val="bg1"/>
                          </a:solidFill>
                        </a:rPr>
                      </a:br>
                      <a:r>
                        <a:rPr b="true" baseline="0" sz="1000">
                          <a:solidFill>
                            <a:schemeClr val="bg1"/>
                          </a:solidFill>
                        </a:rPr>
                        <a:t>(по результатам картирования и ПА№1)</a:t>
                      </a:r>
                      <a:endParaRPr b="true" sz="1000">
                        <a:solidFill>
                          <a:schemeClr val="bg1"/>
                        </a:solidFill>
                      </a:endParaRPr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3477BA"/>
                    </a:solidFill>
                  </a:tcPr>
                </a:tc>
              </a:tr>
              <a:tr h="822238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b="true" sz="1000">
                          <a:solidFill>
                            <a:schemeClr val="bg1"/>
                          </a:solidFill>
                        </a:rPr>
                        <a:t>1 ЭТАП</a:t>
                      </a:r>
                      <a:endParaRPr b="true" sz="1000">
                        <a:solidFill>
                          <a:schemeClr val="bg1"/>
                        </a:solidFill>
                      </a:endParaRPr>
                    </a:p>
                  </a:txBody>
                  <a:tcPr anchor="ctr" anchorCtr="false" marB="45720" marL="91440" marR="91440" marT="45720" vert="horz"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3477B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/>
                        <a:t>Изучение и поиск</a:t>
                      </a:r>
                      <a:r>
                        <a:rPr baseline="0" sz="1000"/>
                        <a:t> нормативно- правовой и методической литературы</a:t>
                      </a:r>
                      <a:endParaRPr sz="1000"/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b="true" baseline="0" sz="10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часов</a:t>
                      </a:r>
                      <a:endParaRPr b="true" sz="100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>
                          <a:solidFill>
                            <a:srgbClr val="00B050"/>
                          </a:solidFill>
                        </a:rPr>
                        <a:t>12</a:t>
                      </a:r>
                      <a:endParaRPr b="true" sz="1000">
                        <a:solidFill>
                          <a:srgbClr val="00B050"/>
                        </a:solidFill>
                      </a:endParaRPr>
                    </a:p>
                  </a:txBody>
                  <a:tcPr anchor="ctr" anchorCtr="false" marB="45720" marL="91440" marR="91440" marT="45720" vert="horz"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>
                        <a:buFont typeface="+mj-lt"/>
                        <a:buAutoNum startAt="1" type="arabicPeriod"/>
                      </a:lvl1pPr>
                      <a:lvl2pPr lvl="1">
                        <a:buFont typeface="+mj-lt"/>
                        <a:buAutoNum startAt="1" type="arabicParenR"/>
                      </a:lvl2pPr>
                      <a:lvl3pPr lvl="2">
                        <a:buFont typeface="+mj-lt"/>
                        <a:buAutoNum startAt="1" type="romanLcPeriod"/>
                      </a:lvl3pPr>
                      <a:lvl4pPr lvl="3">
                        <a:buFont typeface="+mj-lt"/>
                        <a:buAutoNum startAt="1" type="arabicPeriod"/>
                      </a:lvl4pPr>
                      <a:lvl5pPr lvl="4">
                        <a:buFont typeface="+mj-lt"/>
                        <a:buAutoNum startAt="1" type="arabicParenR"/>
                      </a:lvl5pPr>
                      <a:lvl6pPr lvl="5">
                        <a:buFont typeface="+mj-lt"/>
                        <a:buAutoNum startAt="1" type="romanLcPeriod"/>
                      </a:lvl6pPr>
                      <a:lvl7pPr lvl="6">
                        <a:buFont typeface="+mj-lt"/>
                        <a:buAutoNum startAt="1" type="arabicPeriod"/>
                      </a:lvl7pPr>
                      <a:lvl8pPr lvl="7">
                        <a:buFont typeface="+mj-lt"/>
                        <a:buAutoNum startAt="1" type="arabicParenR"/>
                      </a:lvl8pPr>
                      <a:lvl9pPr lvl="8">
                        <a:buFont typeface="+mj-lt"/>
                        <a:buAutoNum startAt="1" type="romanLcPeriod"/>
                      </a:lvl9pPr>
                    </a:lstStyle>
                    <a:p>
                      <a:pPr indent="-228600" marL="228600">
                        <a:spcBef>
                          <a:spcPts val="600"/>
                        </a:spcBef>
                        <a:buFont typeface="+mj-lt"/>
                        <a:buAutoNum startAt="1" type="arabicPeriod"/>
                      </a:pPr>
                      <a:r>
                        <a:rPr sz="1000"/>
                        <a:t>Создание</a:t>
                      </a:r>
                      <a:r>
                        <a:rPr baseline="0" sz="1000"/>
                        <a:t> единой методической базы</a:t>
                      </a:r>
                      <a:r>
                        <a:rPr sz="1000"/>
                        <a:t>.</a:t>
                      </a:r>
                    </a:p>
                    <a:p>
                      <a:pPr indent="-228600" marL="228600">
                        <a:spcBef>
                          <a:spcPts val="600"/>
                        </a:spcBef>
                        <a:buFont typeface="+mj-lt"/>
                        <a:buAutoNum startAt="1" type="arabicPeriod"/>
                      </a:pPr>
                      <a:r>
                        <a:rPr sz="1000"/>
                        <a:t>Снятие напряженности труда педагогических работников.</a:t>
                      </a:r>
                    </a:p>
                    <a:p>
                      <a:pPr indent="-228600" marL="228600">
                        <a:spcBef>
                          <a:spcPts val="600"/>
                        </a:spcBef>
                        <a:buFont typeface="+mj-lt"/>
                        <a:buAutoNum startAt="1" type="arabicPeriod"/>
                      </a:pPr>
                      <a:r>
                        <a:rPr sz="1000"/>
                        <a:t>3.Исключение </a:t>
                      </a:r>
                      <a:r>
                        <a:rPr sz="1000"/>
                        <a:t>лишних перемещений</a:t>
                      </a:r>
                      <a:endParaRPr sz="1000"/>
                    </a:p>
                  </a:txBody>
                  <a:tcPr anchor="ctr" anchorCtr="false" marB="45720" marL="91440" marR="91440" marT="45720" vert="horz"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</a:tcPr>
                </a:tc>
              </a:tr>
              <a:tr h="822238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>
                          <a:solidFill>
                            <a:schemeClr val="bg1"/>
                          </a:solidFill>
                        </a:rPr>
                        <a:t>2  ЭТАП</a:t>
                      </a:r>
                    </a:p>
                  </a:txBody>
                  <a:tcPr anchor="ctr" anchorCtr="false" marB="45720" marL="91440" marR="91440" marT="45720" vert="horz"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3477B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000"/>
                        <a:t>Разработка</a:t>
                      </a:r>
                      <a:r>
                        <a:rPr baseline="0" sz="1000"/>
                        <a:t> и написание алгоритма действий воспитателя при подготовке к образовательной деятельности</a:t>
                      </a:r>
                      <a:endParaRPr sz="1000"/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sz="10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b="true" baseline="0" sz="10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часов</a:t>
                      </a:r>
                      <a:endParaRPr b="true" sz="100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635818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>
                          <a:solidFill>
                            <a:schemeClr val="bg1"/>
                          </a:solidFill>
                        </a:rPr>
                        <a:t>3  ЭТАП</a:t>
                      </a:r>
                    </a:p>
                  </a:txBody>
                  <a:tcPr anchor="ctr" anchorCtr="false" marB="45720" marL="91440" marR="91440" marT="45720" vert="horz"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3477B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000"/>
                        <a:t>Систематизация хранения дидактического материала с помощью визуальных символов</a:t>
                      </a:r>
                      <a:endParaRPr sz="1000"/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sz="10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b="true" sz="100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b="true" sz="100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1.Упорядочено и стандартизировано место хранения необходимого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материала по рисованию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лепке,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аппликации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</a:tr>
              <a:tr h="635818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>
                          <a:solidFill>
                            <a:schemeClr val="bg1"/>
                          </a:solidFill>
                        </a:rPr>
                        <a:t>4 ЭТАП</a:t>
                      </a:r>
                    </a:p>
                  </a:txBody>
                  <a:tcPr anchor="ctr" anchorCtr="false" marB="45720" marL="91440" marR="91440" marT="45720" vert="horz"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3477B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000"/>
                        <a:t>Приобретение мобильной тележки для оптимизации</a:t>
                      </a:r>
                      <a:r>
                        <a:rPr baseline="0" sz="1000"/>
                        <a:t> процессов детского творчества</a:t>
                      </a:r>
                      <a:endParaRPr sz="1000"/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sz="10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endParaRPr b="true" sz="100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b="true" sz="100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/>
                        <a:t>1.Исключение</a:t>
                      </a:r>
                      <a:r>
                        <a:rPr baseline="0" sz="1000"/>
                        <a:t> лишних перемещений</a:t>
                      </a:r>
                      <a:endParaRPr sz="1000"/>
                    </a:p>
                  </a:txBody>
                  <a:tcPr anchor="ctr" anchorCtr="false" marB="45720" marL="91440" marR="91440" marT="45720" vert="horz"/>
                </a:tc>
              </a:tr>
              <a:tr h="635818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>
                          <a:solidFill>
                            <a:schemeClr val="bg1"/>
                          </a:solidFill>
                        </a:rPr>
                        <a:t>5 ЭТАП</a:t>
                      </a:r>
                    </a:p>
                  </a:txBody>
                  <a:tcPr anchor="ctr" anchorCtr="false" marB="45720" marL="91440" marR="91440" marT="45720" vert="horz"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3477B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визуальной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системы символов</a:t>
                      </a:r>
                      <a:endParaRPr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sz="10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b="true" sz="100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b="true" sz="100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Font typeface="+mj-lt"/>
                        <a:buAutoNum startAt="1" type="arabicPeriod"/>
                      </a:lvl1pPr>
                      <a:lvl2pPr lvl="1">
                        <a:buFont typeface="+mj-lt"/>
                        <a:buAutoNum startAt="1" type="arabicParenR"/>
                      </a:lvl2pPr>
                      <a:lvl3pPr lvl="2">
                        <a:buFont typeface="+mj-lt"/>
                        <a:buAutoNum startAt="1" type="romanLcPeriod"/>
                      </a:lvl3pPr>
                      <a:lvl4pPr lvl="3">
                        <a:buFont typeface="+mj-lt"/>
                        <a:buAutoNum startAt="1" type="arabicPeriod"/>
                      </a:lvl4pPr>
                      <a:lvl5pPr lvl="4">
                        <a:buFont typeface="+mj-lt"/>
                        <a:buAutoNum startAt="1" type="arabicParenR"/>
                      </a:lvl5pPr>
                      <a:lvl6pPr lvl="5">
                        <a:buFont typeface="+mj-lt"/>
                        <a:buAutoNum startAt="1" type="romanLcPeriod"/>
                      </a:lvl6pPr>
                      <a:lvl7pPr lvl="6">
                        <a:buFont typeface="+mj-lt"/>
                        <a:buAutoNum startAt="1" type="arabicPeriod"/>
                      </a:lvl7pPr>
                      <a:lvl8pPr lvl="7">
                        <a:buFont typeface="+mj-lt"/>
                        <a:buAutoNum startAt="1" type="arabicParenR"/>
                      </a:lvl8pPr>
                      <a:lvl9pPr lvl="8">
                        <a:buFont typeface="+mj-lt"/>
                        <a:buAutoNum startAt="1" type="romanLcPeriod"/>
                      </a:lvl9pPr>
                    </a:lstStyle>
                    <a:p>
                      <a:pPr indent="-228600" marL="228600">
                        <a:buFont typeface="+mj-lt"/>
                        <a:buAutoNum startAt="1" type="arabicPeriod"/>
                      </a:pPr>
                      <a:r>
                        <a:rPr sz="1000"/>
                        <a:t>Введение </a:t>
                      </a:r>
                      <a:r>
                        <a:rPr sz="1000">
                          <a:solidFill>
                            <a:srgbClr val="000000"/>
                          </a:solidFill>
                        </a:rPr>
                        <a:t>нормативов по времени на этапы согласования документов в действующие регламенты.</a:t>
                      </a:r>
                      <a:endParaRPr sz="1000"/>
                    </a:p>
                  </a:txBody>
                  <a:tcPr anchor="ctr" anchorCtr="false" marB="45720" marL="91440" marR="91440" marT="45720" vert="horz">
                    <a:lnB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99234">
                <a:tc gridSpan="2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>
                          <a:solidFill>
                            <a:schemeClr val="bg1"/>
                          </a:solidFill>
                        </a:rPr>
                        <a:t>ИТОГО ВПП,</a:t>
                      </a:r>
                      <a:r>
                        <a:rPr b="true" baseline="0" sz="1000">
                          <a:solidFill>
                            <a:schemeClr val="bg1"/>
                          </a:solidFill>
                        </a:rPr>
                        <a:t> раб. дни</a:t>
                      </a:r>
                      <a:endParaRPr b="true" sz="1000">
                        <a:solidFill>
                          <a:schemeClr val="bg1"/>
                        </a:solidFill>
                      </a:endParaRPr>
                    </a:p>
                  </a:txBody>
                  <a:tcPr anchor="ctr" anchorCtr="false" marB="45720" marL="91440" marR="91440" marT="45720" vert="horz"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  <a:solidFill>
                      <a:srgbClr val="3477BA"/>
                    </a:solidFill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727</a:t>
                      </a:r>
                      <a:endParaRPr b="true" sz="10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  <a:solidFill>
                      <a:srgbClr val="3477B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b="true" sz="10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  <a:solidFill>
                      <a:srgbClr val="3477B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endParaRPr b="true" sz="1000"/>
                    </a:p>
                  </a:txBody>
                  <a:tcPr anchor="ctr" anchorCtr="false" marB="45720" marL="91440" marR="91440" marT="45720" vert="horz">
                    <a:lnL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L>
                    <a:lnT w="12700">
                      <a:solidFill>
                        <a:schemeClr val="bg1"/>
                      </a:solidFill>
                      <a:prstDash val="solid"/>
                      <a:headEnd len="med" type="none" w="med"/>
                      <a:tailEnd len="med" type="none" w="med"/>
                    </a:lnT>
                    <a:solidFill>
                      <a:srgbClr val="3477BA"/>
                    </a:solidFill>
                  </a:tcPr>
                </a:tc>
              </a:tr>
            </a:tbl>
          </a:graphicData>
        </a:graphic>
      </p:graphicFrame>
      <p:pic>
        <p:nvPicPr>
          <p:cNvPr hidden="false" id="804" name="Picture 80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679694" y="92493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806" name="Picture 80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34402" y="-36095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07" name="GroupShape 80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08" name="Shape 808"/>
          <p:cNvSpPr txBox="true"/>
          <p:nvPr isPhoto="false">
            <p:ph idx="7" type="title"/>
          </p:nvPr>
        </p:nvSpPr>
        <p:spPr>
          <a:xfrm flipH="false" flipV="false" rot="0">
            <a:off x="1231900" y="252004"/>
            <a:ext cx="4244772" cy="55399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r>
              <a:rPr sz="1800"/>
              <a:t>Анализ влияния предлагаемых решений, определение рисков</a:t>
            </a:r>
            <a:endParaRPr sz="1800"/>
          </a:p>
        </p:txBody>
      </p:sp>
      <p:graphicFrame>
        <p:nvGraphicFramePr>
          <p:cNvPr hidden="false" id="809" name="Table 809"/>
          <p:cNvGraphicFramePr/>
          <p:nvPr isPhoto="false"/>
        </p:nvGraphicFramePr>
        <p:xfrm flipH="false" flipV="false" rot="0">
          <a:off x="119060" y="1044416"/>
          <a:ext cx="8732841" cy="4851558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{5940675A-B579-460E-94D1-54222C63F5DA}</a:tableStyleId>
              </a:tblPr>
              <a:tblGrid>
                <a:gridCol w="382536"/>
                <a:gridCol w="1878747"/>
                <a:gridCol w="1451428"/>
                <a:gridCol w="2510065"/>
                <a:gridCol w="2510065"/>
              </a:tblGrid>
              <a:tr h="570021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Предлагаемое </a:t>
                      </a:r>
                      <a:br>
                        <a:rPr b="true"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b="true"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кого и на что влияет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Какие риски вызывает</a:t>
                      </a:r>
                      <a:endParaRPr b="true" baseline="0" sz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>
                    <a:solidFill>
                      <a:srgbClr val="FF9999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для компенсации рисков</a:t>
                      </a:r>
                      <a:endParaRPr b="true" baseline="0" sz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>
                    <a:solidFill>
                      <a:srgbClr val="B6DF89"/>
                    </a:solidFill>
                  </a:tcPr>
                </a:tc>
              </a:tr>
              <a:tr h="1141037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baseline="0" sz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200"/>
                        <a:t>Снятие</a:t>
                      </a:r>
                      <a:r>
                        <a:rPr baseline="0" sz="1200"/>
                        <a:t> напряженности труда педагогических работников</a:t>
                      </a:r>
                      <a:endParaRPr sz="1200"/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Воспитатели, педагоги ДОУ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Бессистемность наработанного материала, большой объём сопутствующих работ, эмоциональный стресс.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200"/>
                        <a:t>Формирование</a:t>
                      </a:r>
                      <a:r>
                        <a:rPr baseline="0" sz="1200"/>
                        <a:t> алгоритма действий воспитателя, помощника воспитателя и детей при подготовке к образовательной деятельности.  </a:t>
                      </a:r>
                      <a:endParaRPr sz="1200"/>
                    </a:p>
                  </a:txBody>
                  <a:tcPr anchor="ctr" anchorCtr="false" marB="45720" marL="91440" marR="91440" marT="45720" vert="horz"/>
                </a:tc>
              </a:tr>
              <a:tr h="123435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baseline="0" sz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Исключение лишних перемещений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Воспитатели, педагоги ДОУ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Риск начать образовательную деятельность по рисованию</a:t>
                      </a: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лепке,</a:t>
                      </a: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аппликации </a:t>
                      </a: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вовремя 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200"/>
                        <a:t>Освобождение воспитателя от лишней нагрузки за счет пополнения</a:t>
                      </a:r>
                      <a:r>
                        <a:rPr baseline="0" sz="1200"/>
                        <a:t> материально- технической базы</a:t>
                      </a:r>
                      <a:endParaRPr sz="1200"/>
                    </a:p>
                  </a:txBody>
                  <a:tcPr anchor="ctr" anchorCtr="false" marB="45720" marL="91440" marR="91440" marT="45720" vert="horz"/>
                </a:tc>
              </a:tr>
              <a:tr h="1238992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baseline="0" sz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Упорядочить и систематизировать место хранения  материала по рисованию, лепке, аппликации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Воспитатели,</a:t>
                      </a:r>
                    </a:p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ДОУ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разработанность условий эффективного  хранения материалов.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200"/>
                        <a:t>Разработка системы визуализации в месте хранения</a:t>
                      </a:r>
                    </a:p>
                    <a:p>
                      <a:r>
                        <a:rPr sz="1200"/>
                        <a:t>материала </a:t>
                      </a:r>
                      <a:endParaRPr sz="1200"/>
                    </a:p>
                  </a:txBody>
                  <a:tcPr anchor="ctr" anchorCtr="false" marB="45720" marL="91440" marR="91440" marT="45720" vert="horz"/>
                </a:tc>
              </a:tr>
              <a:tr h="66714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baseline="0" sz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200"/>
                        <a:t>Увеличение количества законченных детских работ.</a:t>
                      </a:r>
                      <a:endParaRPr sz="1200"/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200"/>
                        <a:t>Воспитатели, родители</a:t>
                      </a:r>
                      <a:r>
                        <a:rPr baseline="0" sz="1200"/>
                        <a:t> воспитанников</a:t>
                      </a:r>
                      <a:endParaRPr sz="1200"/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200"/>
                        <a:t>Эмоциональный стресс, низкая оценка удовлетворенности качеством образования</a:t>
                      </a:r>
                      <a:endParaRPr sz="1200"/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200"/>
                        <a:t>Консультирование воспитателей. Разработка рекомендаций.</a:t>
                      </a:r>
                      <a:endParaRPr sz="1200"/>
                    </a:p>
                  </a:txBody>
                  <a:tcPr anchor="ctr" anchorCtr="false" marB="45720" marL="91440" marR="91440" marT="45720" vert="horz"/>
                </a:tc>
              </a:tr>
            </a:tbl>
          </a:graphicData>
        </a:graphic>
      </p:graphicFrame>
      <p:pic>
        <p:nvPicPr>
          <p:cNvPr hidden="false" id="811" name="Picture 81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636561" y="56702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813" name="Picture 81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56913" y="-71886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14" name="GroupShape 8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15" name="Shape 815"/>
          <p:cNvSpPr txBox="true"/>
          <p:nvPr isPhoto="false">
            <p:ph idx="7" type="title"/>
          </p:nvPr>
        </p:nvSpPr>
        <p:spPr>
          <a:xfrm flipH="false" flipV="false" rot="0">
            <a:off x="1272996" y="121195"/>
            <a:ext cx="5419634" cy="654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lnSpc>
                <a:spcPts val="1700"/>
              </a:lnSpc>
            </a:pPr>
            <a:r>
              <a:rPr sz="1200"/>
              <a:t>План совещания по защите подходов внедрения по проекту </a:t>
            </a:r>
            <a:r>
              <a:rPr sz="1200"/>
              <a:t>«Оптимизация  </a:t>
            </a:r>
            <a:r>
              <a:rPr sz="1200"/>
              <a:t>времени воспитателя при подготовке к организованной образовательной деятельности по рисованию</a:t>
            </a:r>
            <a:r>
              <a:rPr sz="1200"/>
              <a:t>, лепке, аппликации</a:t>
            </a:r>
            <a:r>
              <a:rPr sz="1200"/>
              <a:t>»</a:t>
            </a:r>
            <a:endParaRPr sz="1200"/>
          </a:p>
        </p:txBody>
      </p:sp>
      <p:sp>
        <p:nvSpPr>
          <p:cNvPr hidden="false" id="816" name="Shape 816"/>
          <p:cNvSpPr txBox="false"/>
          <p:nvPr isPhoto="false"/>
        </p:nvSpPr>
        <p:spPr>
          <a:xfrm flipH="false" flipV="false" rot="0">
            <a:off x="142719" y="955451"/>
            <a:ext cx="8676000" cy="5243642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0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17" name="Shape 817"/>
          <p:cNvSpPr txBox="false"/>
          <p:nvPr isPhoto="false"/>
        </p:nvSpPr>
        <p:spPr>
          <a:xfrm flipH="false" flipV="false" rot="0">
            <a:off x="206358" y="1191269"/>
            <a:ext cx="8496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818" name="Shape 818"/>
          <p:cNvSpPr txBox="true"/>
          <p:nvPr isPhoto="false"/>
        </p:nvSpPr>
        <p:spPr>
          <a:xfrm flipH="false" flipV="false" rot="0">
            <a:off x="206358" y="1272737"/>
            <a:ext cx="1423203" cy="3077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72009" lIns="72009" rIns="72009" tIns="72009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b="true" sz="1000">
                <a:solidFill>
                  <a:srgbClr val="000000"/>
                </a:solidFill>
              </a:rPr>
              <a:t>Цель встречи</a:t>
            </a:r>
            <a:endParaRPr b="true" sz="1000">
              <a:solidFill>
                <a:srgbClr val="000000"/>
              </a:solidFill>
            </a:endParaRPr>
          </a:p>
        </p:txBody>
      </p:sp>
      <p:sp>
        <p:nvSpPr>
          <p:cNvPr hidden="false" id="819" name="Shape 819"/>
          <p:cNvSpPr txBox="true"/>
          <p:nvPr isPhoto="false"/>
        </p:nvSpPr>
        <p:spPr>
          <a:xfrm flipH="false" flipV="false" rot="0">
            <a:off x="1751639" y="1272737"/>
            <a:ext cx="6950719" cy="30777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2960"/>
              </a:buClr>
            </a:pPr>
            <a:r>
              <a:rPr sz="1000">
                <a:solidFill>
                  <a:srgbClr val="000000"/>
                </a:solidFill>
              </a:rPr>
              <a:t>Представить целевое состояние и предлагаемые решения заказчику процесса и заказчику проекта</a:t>
            </a:r>
            <a:endParaRPr sz="1000">
              <a:solidFill>
                <a:srgbClr val="000000"/>
              </a:solidFill>
            </a:endParaRPr>
          </a:p>
          <a:p>
            <a:pPr lvl="1">
              <a:buClr>
                <a:srgbClr val="002960"/>
              </a:buClr>
            </a:pPr>
            <a:r>
              <a:rPr sz="1000">
                <a:solidFill>
                  <a:srgbClr val="000000"/>
                </a:solidFill>
              </a:rPr>
              <a:t>Получить </a:t>
            </a:r>
            <a:r>
              <a:rPr sz="1000">
                <a:solidFill>
                  <a:srgbClr val="000000"/>
                </a:solidFill>
              </a:rPr>
              <a:t>одобрение/ корректировку предлагаемых решений по достижению целевого состояния процесса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hidden="false" id="820" name="Shape 820"/>
          <p:cNvSpPr txBox="true"/>
          <p:nvPr isPhoto="false"/>
        </p:nvSpPr>
        <p:spPr>
          <a:xfrm flipH="false" flipV="false" rot="0">
            <a:off x="206358" y="1691652"/>
            <a:ext cx="1423203" cy="615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72009" lIns="72009" rIns="72009" tIns="72009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b="true" sz="1000">
                <a:solidFill>
                  <a:srgbClr val="000000"/>
                </a:solidFill>
              </a:rPr>
              <a:t>Участники встречи</a:t>
            </a:r>
            <a:endParaRPr b="true" sz="1000">
              <a:solidFill>
                <a:srgbClr val="000000"/>
              </a:solidFill>
            </a:endParaRPr>
          </a:p>
        </p:txBody>
      </p:sp>
      <p:sp>
        <p:nvSpPr>
          <p:cNvPr hidden="false" id="821" name="Shape 821"/>
          <p:cNvSpPr txBox="true"/>
          <p:nvPr isPhoto="false"/>
        </p:nvSpPr>
        <p:spPr>
          <a:xfrm flipH="false" flipV="false" rot="0">
            <a:off x="1751639" y="1691652"/>
            <a:ext cx="5583277" cy="615552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2960"/>
              </a:buClr>
            </a:pPr>
            <a:r>
              <a:rPr sz="1000">
                <a:solidFill>
                  <a:srgbClr val="000000"/>
                </a:solidFill>
              </a:rPr>
              <a:t>Возилкина</a:t>
            </a:r>
            <a:r>
              <a:rPr sz="1000">
                <a:solidFill>
                  <a:srgbClr val="000000"/>
                </a:solidFill>
              </a:rPr>
              <a:t> Е.В. </a:t>
            </a:r>
          </a:p>
          <a:p>
            <a:pPr lvl="1">
              <a:buClr>
                <a:srgbClr val="002960"/>
              </a:buClr>
            </a:pPr>
            <a:r>
              <a:rPr sz="1000">
                <a:solidFill>
                  <a:srgbClr val="000000"/>
                </a:solidFill>
              </a:rPr>
              <a:t>Кардашян</a:t>
            </a:r>
            <a:r>
              <a:rPr sz="1000">
                <a:solidFill>
                  <a:srgbClr val="000000"/>
                </a:solidFill>
              </a:rPr>
              <a:t> Е.В.</a:t>
            </a:r>
          </a:p>
          <a:p>
            <a:pPr lvl="1">
              <a:buClr>
                <a:srgbClr val="002960"/>
              </a:buClr>
            </a:pPr>
            <a:r>
              <a:rPr sz="1000">
                <a:solidFill>
                  <a:srgbClr val="414142"/>
                </a:solidFill>
              </a:rPr>
              <a:t>Макеева Е.С.</a:t>
            </a:r>
          </a:p>
          <a:p>
            <a:pPr lvl="1">
              <a:buClr>
                <a:srgbClr val="002960"/>
              </a:buClr>
            </a:pPr>
            <a:r>
              <a:rPr sz="1000">
                <a:solidFill>
                  <a:srgbClr val="414142"/>
                </a:solidFill>
              </a:rPr>
              <a:t>Ветрова</a:t>
            </a:r>
            <a:r>
              <a:rPr sz="1000">
                <a:solidFill>
                  <a:srgbClr val="414142"/>
                </a:solidFill>
              </a:rPr>
              <a:t> Е.В.</a:t>
            </a:r>
            <a:endParaRPr sz="1000">
              <a:solidFill>
                <a:srgbClr val="000000"/>
              </a:solidFill>
            </a:endParaRPr>
          </a:p>
        </p:txBody>
      </p:sp>
      <p:grpSp>
        <p:nvGrpSpPr>
          <p:cNvPr hidden="false" id="822" name="Shape 822"/>
          <p:cNvGrpSpPr/>
          <p:nvPr isPhoto="false"/>
        </p:nvGrpSpPr>
        <p:grpSpPr>
          <a:xfrm flipH="false" flipV="false" rot="0">
            <a:off x="206358" y="2362774"/>
            <a:ext cx="288000" cy="171737"/>
            <a:chOff x="0" y="0"/>
            <a:chExt cx="288000" cy="171737"/>
          </a:xfrm>
        </p:grpSpPr>
        <p:sp>
          <p:nvSpPr>
            <p:cNvPr hidden="false" id="823" name="Shape 823"/>
            <p:cNvSpPr txBox="false"/>
            <p:nvPr isPhoto="false"/>
          </p:nvSpPr>
          <p:spPr>
            <a:xfrm flipH="false" flipV="false" rot="0">
              <a:off x="0" y="171737"/>
              <a:ext cx="28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824" name="Shape 824"/>
            <p:cNvSpPr txBox="false"/>
            <p:nvPr isPhoto="false"/>
          </p:nvSpPr>
          <p:spPr>
            <a:xfrm flipH="false" flipV="false" rot="0">
              <a:off x="0" y="0"/>
              <a:ext cx="288000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№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825" name="Shape 825"/>
          <p:cNvGrpSpPr/>
          <p:nvPr isPhoto="false"/>
        </p:nvGrpSpPr>
        <p:grpSpPr>
          <a:xfrm flipH="false" flipV="false" rot="0">
            <a:off x="576583" y="2362774"/>
            <a:ext cx="1620000" cy="171737"/>
            <a:chOff x="0" y="0"/>
            <a:chExt cx="1620000" cy="171737"/>
          </a:xfrm>
        </p:grpSpPr>
        <p:sp>
          <p:nvSpPr>
            <p:cNvPr hidden="false" id="826" name="Shape 826"/>
            <p:cNvSpPr txBox="false"/>
            <p:nvPr isPhoto="false"/>
          </p:nvSpPr>
          <p:spPr>
            <a:xfrm flipH="false" flipV="false" rot="0">
              <a:off x="0" y="171737"/>
              <a:ext cx="16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827" name="Shape 827"/>
            <p:cNvSpPr txBox="false"/>
            <p:nvPr isPhoto="false"/>
          </p:nvSpPr>
          <p:spPr>
            <a:xfrm flipH="false" flipV="false" rot="0">
              <a:off x="0" y="0"/>
              <a:ext cx="1620000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Темы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828" name="Shape 828"/>
          <p:cNvGrpSpPr/>
          <p:nvPr isPhoto="false"/>
        </p:nvGrpSpPr>
        <p:grpSpPr>
          <a:xfrm flipH="false" flipV="false" rot="0">
            <a:off x="2278808" y="2362774"/>
            <a:ext cx="720000" cy="171737"/>
            <a:chOff x="0" y="0"/>
            <a:chExt cx="720000" cy="171737"/>
          </a:xfrm>
        </p:grpSpPr>
        <p:sp>
          <p:nvSpPr>
            <p:cNvPr hidden="false" id="829" name="Shape 829"/>
            <p:cNvSpPr txBox="false"/>
            <p:nvPr isPhoto="false"/>
          </p:nvSpPr>
          <p:spPr>
            <a:xfrm flipH="false" flipV="false" rot="0">
              <a:off x="0" y="171737"/>
              <a:ext cx="7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830" name="Shape 830"/>
            <p:cNvSpPr txBox="false"/>
            <p:nvPr isPhoto="false"/>
          </p:nvSpPr>
          <p:spPr>
            <a:xfrm flipH="false" flipV="false" rot="0">
              <a:off x="0" y="0"/>
              <a:ext cx="720000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Время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831" name="Shape 831"/>
          <p:cNvGrpSpPr/>
          <p:nvPr isPhoto="false"/>
        </p:nvGrpSpPr>
        <p:grpSpPr>
          <a:xfrm flipH="false" flipV="false" rot="0">
            <a:off x="4495575" y="2362774"/>
            <a:ext cx="2807999" cy="171737"/>
            <a:chOff x="0" y="0"/>
            <a:chExt cx="2807999" cy="171737"/>
          </a:xfrm>
        </p:grpSpPr>
        <p:sp>
          <p:nvSpPr>
            <p:cNvPr hidden="false" id="832" name="Shape 832"/>
            <p:cNvSpPr txBox="false"/>
            <p:nvPr isPhoto="false"/>
          </p:nvSpPr>
          <p:spPr>
            <a:xfrm flipH="false" flipV="false" rot="0">
              <a:off x="0" y="171737"/>
              <a:ext cx="280799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833" name="Shape 833"/>
            <p:cNvSpPr txBox="false"/>
            <p:nvPr isPhoto="false"/>
          </p:nvSpPr>
          <p:spPr>
            <a:xfrm flipH="false" flipV="false" rot="0">
              <a:off x="0" y="0"/>
              <a:ext cx="2807999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Желаемый результат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834" name="Shape 834"/>
          <p:cNvGrpSpPr/>
          <p:nvPr isPhoto="false"/>
        </p:nvGrpSpPr>
        <p:grpSpPr>
          <a:xfrm flipH="false" flipV="false" rot="0">
            <a:off x="7385799" y="2362774"/>
            <a:ext cx="1332317" cy="171737"/>
            <a:chOff x="0" y="0"/>
            <a:chExt cx="1332317" cy="171737"/>
          </a:xfrm>
        </p:grpSpPr>
        <p:sp>
          <p:nvSpPr>
            <p:cNvPr hidden="false" id="835" name="Shape 835"/>
            <p:cNvSpPr txBox="false"/>
            <p:nvPr isPhoto="false"/>
          </p:nvSpPr>
          <p:spPr>
            <a:xfrm flipH="false" flipV="false" rot="0">
              <a:off x="0" y="171737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836" name="Shape 836"/>
            <p:cNvSpPr txBox="false"/>
            <p:nvPr isPhoto="false"/>
          </p:nvSpPr>
          <p:spPr>
            <a:xfrm flipH="false" flipV="false" rot="0">
              <a:off x="0" y="0"/>
              <a:ext cx="1332317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Материалы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837" name="Shape 837"/>
          <p:cNvGrpSpPr/>
          <p:nvPr isPhoto="false"/>
        </p:nvGrpSpPr>
        <p:grpSpPr>
          <a:xfrm flipH="false" flipV="false" rot="0">
            <a:off x="3081033" y="2362774"/>
            <a:ext cx="1332316" cy="171737"/>
            <a:chOff x="0" y="0"/>
            <a:chExt cx="1332316" cy="171737"/>
          </a:xfrm>
        </p:grpSpPr>
        <p:sp>
          <p:nvSpPr>
            <p:cNvPr hidden="false" id="838" name="Shape 838"/>
            <p:cNvSpPr txBox="false"/>
            <p:nvPr isPhoto="false"/>
          </p:nvSpPr>
          <p:spPr>
            <a:xfrm flipH="false" flipV="false" rot="0">
              <a:off x="0" y="171737"/>
              <a:ext cx="133231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839" name="Shape 839"/>
            <p:cNvSpPr txBox="false"/>
            <p:nvPr isPhoto="false"/>
          </p:nvSpPr>
          <p:spPr>
            <a:xfrm flipH="false" flipV="false" rot="0">
              <a:off x="0" y="0"/>
              <a:ext cx="1332316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Ответственный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840" name="Shape 840"/>
          <p:cNvSpPr txBox="false"/>
          <p:nvPr isPhoto="false"/>
        </p:nvSpPr>
        <p:spPr>
          <a:xfrm flipH="false" flipV="false" rot="0">
            <a:off x="206358" y="3280438"/>
            <a:ext cx="849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41" name="Shape 841"/>
          <p:cNvSpPr txBox="false"/>
          <p:nvPr isPhoto="false"/>
        </p:nvSpPr>
        <p:spPr>
          <a:xfrm flipH="false" flipV="false" rot="0">
            <a:off x="206358" y="4354882"/>
            <a:ext cx="849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42" name="Shape 842"/>
          <p:cNvSpPr txBox="false"/>
          <p:nvPr isPhoto="false"/>
        </p:nvSpPr>
        <p:spPr>
          <a:xfrm flipH="false" flipV="false" rot="0">
            <a:off x="206358" y="5483114"/>
            <a:ext cx="849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43" name="Shape 843"/>
          <p:cNvSpPr txBox="false"/>
          <p:nvPr isPhoto="false"/>
        </p:nvSpPr>
        <p:spPr>
          <a:xfrm flipH="false" flipV="false" rot="0">
            <a:off x="206358" y="1636083"/>
            <a:ext cx="849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grpSp>
        <p:nvGrpSpPr>
          <p:cNvPr hidden="false" id="844" name="Shape 844"/>
          <p:cNvGrpSpPr/>
          <p:nvPr isPhoto="false"/>
        </p:nvGrpSpPr>
        <p:grpSpPr>
          <a:xfrm flipH="false" flipV="false" rot="0">
            <a:off x="262239" y="3355242"/>
            <a:ext cx="8455877" cy="2042754"/>
            <a:chOff x="0" y="0"/>
            <a:chExt cx="8455877" cy="2042754"/>
          </a:xfrm>
        </p:grpSpPr>
        <p:sp>
          <p:nvSpPr>
            <p:cNvPr hidden="false" id="845" name="Shape 845"/>
            <p:cNvSpPr txBox="true"/>
            <p:nvPr isPhoto="false"/>
          </p:nvSpPr>
          <p:spPr>
            <a:xfrm flipH="false" flipV="false" rot="0">
              <a:off x="314344" y="0"/>
              <a:ext cx="1620000" cy="769441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Представление целевого состояния процесса (идеального и целевого, </a:t>
              </a:r>
              <a:r>
                <a:rPr sz="1000"/>
                <a:t>для </a:t>
              </a:r>
              <a:r>
                <a:rPr sz="1000"/>
                <a:t>проектов по оптимизации </a:t>
              </a:r>
              <a:r>
                <a:rPr sz="1000"/>
                <a:t>потоков)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46" name="Shape 846"/>
            <p:cNvSpPr txBox="true"/>
            <p:nvPr isPhoto="false"/>
          </p:nvSpPr>
          <p:spPr>
            <a:xfrm flipH="false" flipV="false" rot="0">
              <a:off x="2016569" y="0"/>
              <a:ext cx="720000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10 мин.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47" name="Shape 847"/>
            <p:cNvSpPr txBox="true"/>
            <p:nvPr isPhoto="false"/>
          </p:nvSpPr>
          <p:spPr>
            <a:xfrm flipH="false" flipV="false" rot="0">
              <a:off x="4233336" y="0"/>
              <a:ext cx="2807999" cy="461664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Обеспечить понимание и одобрение целевого состояния </a:t>
              </a:r>
              <a:r>
                <a:rPr sz="1000">
                  <a:solidFill>
                    <a:srgbClr val="000000"/>
                  </a:solidFill>
                </a:rPr>
                <a:t>процесса (идеального и целевого, </a:t>
              </a:r>
              <a:r>
                <a:rPr sz="1000"/>
                <a:t>для проектов по оптимизации </a:t>
              </a:r>
              <a:r>
                <a:rPr sz="1000"/>
                <a:t>потоков)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48" name="Shape 848"/>
            <p:cNvSpPr txBox="true"/>
            <p:nvPr isPhoto="false"/>
          </p:nvSpPr>
          <p:spPr>
            <a:xfrm flipH="false" flipV="false" rot="0">
              <a:off x="7123560" y="0"/>
              <a:ext cx="1332317" cy="1077218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Карта процесса целевого </a:t>
              </a:r>
              <a:r>
                <a:rPr sz="1000">
                  <a:solidFill>
                    <a:srgbClr val="000000"/>
                  </a:solidFill>
                </a:rPr>
                <a:t>состояния (идеального и целевого, </a:t>
              </a:r>
              <a:r>
                <a:rPr sz="1000"/>
                <a:t>для проектов по оптимизации потоков)</a:t>
              </a:r>
              <a:endParaRPr sz="1000">
                <a:solidFill>
                  <a:srgbClr val="000000"/>
                </a:solidFill>
              </a:endParaRPr>
            </a:p>
            <a:p>
              <a:pPr>
                <a:buClr>
                  <a:srgbClr val="002960"/>
                </a:buClr>
              </a:pP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49" name="Shape 849"/>
            <p:cNvSpPr txBox="true"/>
            <p:nvPr isPhoto="false"/>
          </p:nvSpPr>
          <p:spPr>
            <a:xfrm flipH="false" flipV="false" rot="0">
              <a:off x="2818794" y="0"/>
              <a:ext cx="1332316" cy="615553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marL="171450">
                <a:buClr>
                  <a:srgbClr val="002960"/>
                </a:buClr>
                <a:buFont typeface="Arial"/>
                <a:buChar char="•"/>
              </a:pPr>
              <a:r>
                <a:rPr sz="1000">
                  <a:solidFill>
                    <a:srgbClr val="000000"/>
                  </a:solidFill>
                </a:rPr>
                <a:t>Руководитель проекта</a:t>
              </a:r>
            </a:p>
            <a:p>
              <a:pPr indent="-171450" marL="171450">
                <a:buClr>
                  <a:srgbClr val="002960"/>
                </a:buClr>
                <a:buFont typeface="Arial"/>
                <a:buChar char="•"/>
              </a:pPr>
              <a:r>
                <a:rPr sz="1000">
                  <a:solidFill>
                    <a:srgbClr val="000000"/>
                  </a:solidFill>
                </a:rPr>
                <a:t>Участники команды 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50" name="Shape 850"/>
            <p:cNvSpPr txBox="false"/>
            <p:nvPr isPhoto="false"/>
          </p:nvSpPr>
          <p:spPr>
            <a:xfrm flipH="false" flipV="false" rot="0">
              <a:off x="0" y="0"/>
              <a:ext cx="176238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anchorCtr="true" bIns="45720" lIns="91440" rIns="91440" tIns="45720" wrap="none"/>
            <a:p>
              <a:pPr algn="ctr"/>
              <a:r>
                <a:rPr b="true" sz="100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2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851" name="Shape 851"/>
            <p:cNvSpPr txBox="true"/>
            <p:nvPr isPhoto="false"/>
          </p:nvSpPr>
          <p:spPr>
            <a:xfrm flipH="false" flipV="false" rot="0">
              <a:off x="7107802" y="1119425"/>
              <a:ext cx="1332317" cy="923330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Перечень предлагаемых решений с оценками путей достижения целей, влияния и рисков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52" name="Shape 852"/>
            <p:cNvSpPr txBox="true"/>
            <p:nvPr isPhoto="false"/>
          </p:nvSpPr>
          <p:spPr>
            <a:xfrm flipH="false" flipV="false" rot="0">
              <a:off x="2818794" y="1228331"/>
              <a:ext cx="1332316" cy="615553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marL="171450">
                <a:buClr>
                  <a:srgbClr val="002960"/>
                </a:buClr>
                <a:buFont typeface="Arial"/>
                <a:buChar char="•"/>
              </a:pPr>
              <a:r>
                <a:rPr sz="1000">
                  <a:solidFill>
                    <a:srgbClr val="000000"/>
                  </a:solidFill>
                </a:rPr>
                <a:t>Руководитель проекта</a:t>
              </a:r>
            </a:p>
            <a:p>
              <a:pPr indent="-171450" marL="171450">
                <a:buClr>
                  <a:srgbClr val="002960"/>
                </a:buClr>
                <a:buFont typeface="Arial"/>
                <a:buChar char="•"/>
              </a:pPr>
              <a:r>
                <a:rPr sz="1000">
                  <a:solidFill>
                    <a:srgbClr val="000000"/>
                  </a:solidFill>
                </a:rPr>
                <a:t>Участники команды проекта</a:t>
              </a:r>
              <a:endParaRPr sz="1000">
                <a:solidFill>
                  <a:srgbClr val="000000"/>
                </a:solidFill>
              </a:endParaRPr>
            </a:p>
          </p:txBody>
        </p:sp>
      </p:grpSp>
      <p:grpSp>
        <p:nvGrpSpPr>
          <p:cNvPr hidden="false" id="853" name="Shape 853"/>
          <p:cNvGrpSpPr/>
          <p:nvPr isPhoto="false"/>
        </p:nvGrpSpPr>
        <p:grpSpPr>
          <a:xfrm flipH="false" flipV="false" rot="0">
            <a:off x="262239" y="4429687"/>
            <a:ext cx="8315705" cy="615553"/>
            <a:chOff x="0" y="0"/>
            <a:chExt cx="8315705" cy="615553"/>
          </a:xfrm>
        </p:grpSpPr>
        <p:sp>
          <p:nvSpPr>
            <p:cNvPr hidden="false" id="854" name="Shape 854"/>
            <p:cNvSpPr txBox="true"/>
            <p:nvPr isPhoto="false"/>
          </p:nvSpPr>
          <p:spPr>
            <a:xfrm flipH="false" flipV="false" rot="0">
              <a:off x="314344" y="0"/>
              <a:ext cx="1620000" cy="615553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Представление предлагаемых решений по достижению целевого состояния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55" name="Shape 855"/>
            <p:cNvSpPr txBox="true"/>
            <p:nvPr isPhoto="false"/>
          </p:nvSpPr>
          <p:spPr>
            <a:xfrm flipH="false" flipV="false" rot="0">
              <a:off x="2016569" y="0"/>
              <a:ext cx="720000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15 мин.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56" name="Shape 856"/>
            <p:cNvSpPr txBox="true"/>
            <p:nvPr isPhoto="false"/>
          </p:nvSpPr>
          <p:spPr>
            <a:xfrm flipH="false" flipV="false" rot="0">
              <a:off x="4233336" y="0"/>
              <a:ext cx="2807999" cy="307776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Обеспечить </a:t>
              </a:r>
              <a:r>
                <a:rPr sz="1000">
                  <a:solidFill>
                    <a:srgbClr val="000000"/>
                  </a:solidFill>
                </a:rPr>
                <a:t>понимание необходимости каждого предлагаемого решения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57" name="Shape 857"/>
            <p:cNvSpPr txBox="true"/>
            <p:nvPr isPhoto="false"/>
          </p:nvSpPr>
          <p:spPr>
            <a:xfrm flipH="false" flipV="false" rot="0">
              <a:off x="7123561" y="0"/>
              <a:ext cx="1192144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58" name="Shape 858"/>
            <p:cNvSpPr txBox="false"/>
            <p:nvPr isPhoto="false"/>
          </p:nvSpPr>
          <p:spPr>
            <a:xfrm flipH="false" flipV="false" rot="0">
              <a:off x="0" y="0"/>
              <a:ext cx="176238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anchorCtr="true" bIns="45720" lIns="91440" rIns="91440" tIns="45720" wrap="none"/>
            <a:p>
              <a:pPr algn="ctr"/>
              <a:r>
                <a:rPr b="true" sz="100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3</a:t>
              </a:r>
              <a:endParaRPr b="true" sz="10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859" name="Shape 859"/>
          <p:cNvGrpSpPr/>
          <p:nvPr isPhoto="false"/>
        </p:nvGrpSpPr>
        <p:grpSpPr>
          <a:xfrm flipH="false" flipV="false" rot="0">
            <a:off x="262239" y="2590080"/>
            <a:ext cx="8556480" cy="615552"/>
            <a:chOff x="0" y="0"/>
            <a:chExt cx="8556480" cy="615552"/>
          </a:xfrm>
        </p:grpSpPr>
        <p:sp>
          <p:nvSpPr>
            <p:cNvPr hidden="false" id="860" name="Shape 860"/>
            <p:cNvSpPr txBox="true"/>
            <p:nvPr isPhoto="false"/>
          </p:nvSpPr>
          <p:spPr>
            <a:xfrm flipH="false" flipV="false" rot="0">
              <a:off x="314344" y="0"/>
              <a:ext cx="1620000" cy="461665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Цели и задачи проекта, </a:t>
              </a:r>
              <a:r>
                <a:rPr sz="1000">
                  <a:solidFill>
                    <a:srgbClr val="000000"/>
                  </a:solidFill>
                </a:rPr>
                <a:t>проблематика текущего состояния процесса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61" name="Shape 861"/>
            <p:cNvSpPr txBox="true"/>
            <p:nvPr isPhoto="false"/>
          </p:nvSpPr>
          <p:spPr>
            <a:xfrm flipH="false" flipV="false" rot="0">
              <a:off x="2016569" y="0"/>
              <a:ext cx="720000" cy="153888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5 мин.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62" name="Shape 862"/>
            <p:cNvSpPr txBox="true"/>
            <p:nvPr isPhoto="false"/>
          </p:nvSpPr>
          <p:spPr>
            <a:xfrm flipH="false" flipV="false" rot="0">
              <a:off x="4233336" y="0"/>
              <a:ext cx="2807998" cy="307776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Информировать о проблематике текущего состояния и необходимости улучшений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63" name="Shape 863"/>
            <p:cNvSpPr txBox="true"/>
            <p:nvPr isPhoto="false"/>
          </p:nvSpPr>
          <p:spPr>
            <a:xfrm flipH="false" flipV="false" rot="0">
              <a:off x="7123560" y="0"/>
              <a:ext cx="1432920" cy="615552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marL="171450">
                <a:buClr>
                  <a:srgbClr val="002960"/>
                </a:buClr>
                <a:buFont typeface="Arial"/>
                <a:buChar char="•"/>
              </a:pPr>
              <a:r>
                <a:rPr sz="1000">
                  <a:solidFill>
                    <a:srgbClr val="000000"/>
                  </a:solidFill>
                </a:rPr>
                <a:t>Карточка проекта.</a:t>
              </a:r>
            </a:p>
            <a:p>
              <a:pPr indent="-171450" marL="171450">
                <a:buClr>
                  <a:srgbClr val="002960"/>
                </a:buClr>
                <a:buFont typeface="Arial"/>
                <a:buChar char="•"/>
              </a:pPr>
              <a:r>
                <a:rPr sz="1000">
                  <a:solidFill>
                    <a:srgbClr val="000000"/>
                  </a:solidFill>
                </a:rPr>
                <a:t>Карта процесса текущего состояния</a:t>
              </a:r>
            </a:p>
            <a:p>
              <a:pPr indent="-171450" marL="171450">
                <a:buClr>
                  <a:srgbClr val="002960"/>
                </a:buClr>
                <a:buFont typeface="Arial"/>
                <a:buChar char="•"/>
              </a:pPr>
              <a:r>
                <a:rPr sz="1000">
                  <a:solidFill>
                    <a:srgbClr val="000000"/>
                  </a:solidFill>
                </a:rPr>
                <a:t>ПА №1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64" name="Shape 864"/>
            <p:cNvSpPr txBox="true"/>
            <p:nvPr isPhoto="false"/>
          </p:nvSpPr>
          <p:spPr>
            <a:xfrm flipH="false" flipV="false" rot="0">
              <a:off x="2818794" y="0"/>
              <a:ext cx="1260000" cy="153888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Руководитель 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65" name="Shape 865"/>
            <p:cNvSpPr txBox="false"/>
            <p:nvPr isPhoto="false"/>
          </p:nvSpPr>
          <p:spPr>
            <a:xfrm flipH="false" flipV="false" rot="0">
              <a:off x="0" y="0"/>
              <a:ext cx="176238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anchorCtr="true" bIns="45720" lIns="91440" rIns="91440" tIns="45720" wrap="none"/>
            <a:p>
              <a:pPr algn="ctr"/>
              <a:r>
                <a:rPr b="true" sz="100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1</a:t>
              </a:r>
              <a:endParaRPr b="true" sz="10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866" name="Shape 866"/>
          <p:cNvGrpSpPr/>
          <p:nvPr isPhoto="false"/>
        </p:nvGrpSpPr>
        <p:grpSpPr>
          <a:xfrm flipH="false" flipV="false" rot="0">
            <a:off x="262239" y="5557919"/>
            <a:ext cx="8455877" cy="615553"/>
            <a:chOff x="0" y="0"/>
            <a:chExt cx="8455877" cy="615553"/>
          </a:xfrm>
        </p:grpSpPr>
        <p:sp>
          <p:nvSpPr>
            <p:cNvPr hidden="false" id="867" name="Shape 867"/>
            <p:cNvSpPr txBox="true"/>
            <p:nvPr isPhoto="false"/>
          </p:nvSpPr>
          <p:spPr>
            <a:xfrm flipH="false" flipV="false" rot="0">
              <a:off x="314344" y="0"/>
              <a:ext cx="1620000" cy="615553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Получение одобрения/ корректировки целевого состояния и предлагаемых решений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68" name="Shape 868"/>
            <p:cNvSpPr txBox="true"/>
            <p:nvPr isPhoto="false"/>
          </p:nvSpPr>
          <p:spPr>
            <a:xfrm flipH="false" flipV="false" rot="0">
              <a:off x="2016569" y="0"/>
              <a:ext cx="720000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15 мин.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69" name="Shape 869"/>
            <p:cNvSpPr txBox="true"/>
            <p:nvPr isPhoto="false"/>
          </p:nvSpPr>
          <p:spPr>
            <a:xfrm flipH="false" flipV="false" rot="0">
              <a:off x="4233336" y="0"/>
              <a:ext cx="2807999" cy="307776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Целевое состояние и все предлагаемые решения одобрены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70" name="Shape 870"/>
            <p:cNvSpPr txBox="true"/>
            <p:nvPr isPhoto="false"/>
          </p:nvSpPr>
          <p:spPr>
            <a:xfrm flipH="false" flipV="false" rot="0">
              <a:off x="7123560" y="0"/>
              <a:ext cx="1332317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Нет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71" name="Shape 871"/>
            <p:cNvSpPr txBox="true"/>
            <p:nvPr isPhoto="false"/>
          </p:nvSpPr>
          <p:spPr>
            <a:xfrm flipH="false" flipV="false" rot="0">
              <a:off x="2818795" y="0"/>
              <a:ext cx="1077060" cy="461664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Заказчик процесса и заказчик 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872" name="Shape 872"/>
            <p:cNvSpPr txBox="false"/>
            <p:nvPr isPhoto="false"/>
          </p:nvSpPr>
          <p:spPr>
            <a:xfrm flipH="false" flipV="false" rot="0">
              <a:off x="0" y="0"/>
              <a:ext cx="176238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anchorCtr="true" bIns="45720" lIns="91440" rIns="91440" tIns="45720" wrap="none"/>
            <a:p>
              <a:pPr algn="ctr"/>
              <a:r>
                <a:rPr b="true" sz="100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4</a:t>
              </a:r>
              <a:endParaRPr b="true" sz="10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873" name="Shape 873"/>
          <p:cNvSpPr txBox="true"/>
          <p:nvPr isPhoto="false"/>
        </p:nvSpPr>
        <p:spPr>
          <a:xfrm flipH="false" flipV="false" rot="0">
            <a:off x="3119081" y="1691652"/>
            <a:ext cx="5583277" cy="15388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2960"/>
              </a:buClr>
            </a:pPr>
            <a:r>
              <a:rPr sz="1000">
                <a:solidFill>
                  <a:srgbClr val="414142"/>
                </a:solidFill>
              </a:rPr>
              <a:t>Николаева Е.А.</a:t>
            </a:r>
          </a:p>
        </p:txBody>
      </p:sp>
      <p:sp>
        <p:nvSpPr>
          <p:cNvPr hidden="false" id="874" name="Shape 874"/>
          <p:cNvSpPr txBox="true"/>
          <p:nvPr isPhoto="false"/>
        </p:nvSpPr>
        <p:spPr>
          <a:xfrm flipH="false" flipV="false" rot="0">
            <a:off x="4508563" y="1691653"/>
            <a:ext cx="3381392" cy="15388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1000">
                <a:solidFill>
                  <a:srgbClr val="414142"/>
                </a:solidFill>
              </a:rPr>
              <a:t>.</a:t>
            </a:r>
            <a:endParaRPr sz="1000">
              <a:solidFill>
                <a:srgbClr val="414142"/>
              </a:solidFill>
            </a:endParaRPr>
          </a:p>
        </p:txBody>
      </p:sp>
      <p:pic>
        <p:nvPicPr>
          <p:cNvPr hidden="false" id="876" name="Picture 87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806363" y="35894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878" name="Picture 87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85800" y="-55518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79" name="GroupShape 8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80" name="Shape 880"/>
          <p:cNvSpPr txBox="true"/>
          <p:nvPr isPhoto="false">
            <p:ph idx="7" type="title"/>
          </p:nvPr>
        </p:nvSpPr>
        <p:spPr>
          <a:xfrm flipH="false" flipV="false" rot="0">
            <a:off x="1400174" y="184724"/>
            <a:ext cx="5425941" cy="484747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r>
              <a:rPr sz="1050"/>
              <a:t>План мероприятий по проекту «Оптимизация времени воспитателя при подготовке к организованной образовательной деятельности </a:t>
            </a:r>
            <a:r>
              <a:rPr sz="1050"/>
              <a:t>по </a:t>
            </a:r>
            <a:r>
              <a:rPr sz="1050"/>
              <a:t>рисованию, лепке, аппликации»</a:t>
            </a:r>
            <a:endParaRPr sz="1050"/>
          </a:p>
        </p:txBody>
      </p:sp>
      <p:graphicFrame>
        <p:nvGraphicFramePr>
          <p:cNvPr hidden="false" id="881" name="Table 881"/>
          <p:cNvGraphicFramePr/>
          <p:nvPr isPhoto="false"/>
        </p:nvGraphicFramePr>
        <p:xfrm flipH="false" flipV="false" rot="0">
          <a:off x="119055" y="1039092"/>
          <a:ext cx="8692437" cy="4733068"/>
        </p:xfrm>
        <a:graphic>
          <a:graphicData uri="http://schemas.openxmlformats.org/drawingml/2006/table">
            <a:tbl>
              <a:tblPr bandCol="false" bandRow="false" firstCol="false" firstRow="false" lastCol="false" lastRow="false"/>
              <a:tblGrid>
                <a:gridCol w="25400"/>
                <a:gridCol w="236543"/>
                <a:gridCol w="828675"/>
                <a:gridCol w="1609725"/>
                <a:gridCol w="1085850"/>
                <a:gridCol w="838200"/>
                <a:gridCol w="685800"/>
                <a:gridCol w="238125"/>
                <a:gridCol w="238125"/>
                <a:gridCol w="200025"/>
                <a:gridCol w="247650"/>
                <a:gridCol w="266700"/>
                <a:gridCol w="228600"/>
                <a:gridCol w="285750"/>
                <a:gridCol w="260350"/>
                <a:gridCol w="25400"/>
                <a:gridCol w="266700"/>
                <a:gridCol w="190500"/>
                <a:gridCol w="247650"/>
                <a:gridCol w="295278"/>
                <a:gridCol w="391390"/>
              </a:tblGrid>
              <a:tr h="299857">
                <a:tc gridSpan="2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b="true" i="false" strike="noStrike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План мероприятий по проекту "Оптимизация </a:t>
                      </a:r>
                      <a:r>
                        <a:rPr b="true" i="false" strike="noStrike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времени</a:t>
                      </a:r>
                      <a:r>
                        <a:rPr b="true" baseline="0" i="false" strike="noStrike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воспитателя при подготовке к организованной деятельности по рисованию</a:t>
                      </a:r>
                      <a:r>
                        <a:rPr b="true" baseline="0" i="false" strike="noStrike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 лепке, аппликации</a:t>
                      </a:r>
                      <a:r>
                        <a:rPr b="true" i="false" strike="noStrike" sz="11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"</a:t>
                      </a:r>
                      <a:endParaRPr b="true" i="false" strike="noStrike" sz="110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0" marR="0" marT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179018">
                <a:tc gridSpan="1" hMerge="false" rowSpan="3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i="false" strike="noStrike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№</a:t>
                      </a:r>
                    </a:p>
                  </a:txBody>
                  <a:tcPr anchor="ctr" anchorCtr="false" marB="0" marL="0" marR="0" marT="0" vert="horz">
                    <a:lnL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3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№</a:t>
                      </a:r>
                      <a:endParaRPr sz="9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3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Проблема</a:t>
                      </a:r>
                      <a:endParaRPr sz="9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3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Мероприятие</a:t>
                      </a:r>
                      <a:endParaRPr sz="9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3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Эффект</a:t>
                      </a:r>
                      <a:endParaRPr sz="9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3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Отв.</a:t>
                      </a:r>
                      <a:endParaRPr sz="9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3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Сроки</a:t>
                      </a:r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3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i="false" strike="noStrike" sz="1000" u="none">
                          <a:latin typeface="Calibri"/>
                          <a:ea typeface="Calibri"/>
                          <a:cs typeface="Calibri"/>
                        </a:rPr>
                        <a:t>2022</a:t>
                      </a:r>
                      <a:endParaRPr b="true" i="false" strike="noStrike" sz="1000" u="none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3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000"/>
                        <a:t>статус</a:t>
                      </a:r>
                      <a:endParaRPr sz="1000"/>
                    </a:p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180160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январь</a:t>
                      </a:r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февраль</a:t>
                      </a:r>
                    </a:p>
                    <a:p>
                      <a:pPr algn="ctr"/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март</a:t>
                      </a:r>
                    </a:p>
                    <a:p>
                      <a:pPr algn="ctr"/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апрель</a:t>
                      </a:r>
                    </a:p>
                    <a:p>
                      <a:pPr algn="ctr"/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3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июль</a:t>
                      </a:r>
                      <a:endParaRPr sz="900"/>
                    </a:p>
                  </a:txBody>
                  <a:tcPr anchor="ctr" anchorCtr="false" marB="0" marL="0" marR="0" marT="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2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август</a:t>
                      </a:r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284215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20-27</a:t>
                      </a:r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01-14</a:t>
                      </a:r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01-21</a:t>
                      </a:r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22-25</a:t>
                      </a:r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28</a:t>
                      </a:r>
                      <a:endParaRPr sz="9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06-10</a:t>
                      </a:r>
                      <a:endParaRPr sz="9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06-28</a:t>
                      </a:r>
                      <a:endParaRPr sz="9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18-25</a:t>
                      </a:r>
                      <a:endParaRPr sz="900"/>
                    </a:p>
                  </a:txBody>
                  <a:tcPr anchor="ctr" anchorCtr="false" marB="0" marL="0" marR="0" marT="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18-01</a:t>
                      </a:r>
                      <a:endParaRPr sz="9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900"/>
                        <a:t>01</a:t>
                      </a:r>
                      <a:endParaRPr sz="9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endParaRPr sz="9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503640">
                <a:tc gridSpan="1" hMerge="false" rowSpan="7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i="false" strike="noStrike" sz="9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</a:p>
                  </a:txBody>
                  <a:tcPr anchor="ctr" anchorCtr="false" marB="0" marL="0" marR="0" marT="0" vert="horz">
                    <a:lnL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800"/>
                        <a:t>1.</a:t>
                      </a:r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1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800"/>
                        <a:t>Старт</a:t>
                      </a:r>
                      <a:r>
                        <a:rPr baseline="0" sz="800"/>
                        <a:t> проекта. Разработка паспорта проекта</a:t>
                      </a:r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1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800"/>
                        <a:t> </a:t>
                      </a:r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800"/>
                        <a:t>20.01.22-27.01.22</a:t>
                      </a:r>
                      <a:endParaRPr sz="8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>
                      <a:endParaRPr>
                        <a:solidFill>
                          <a:schemeClr val="accent3"/>
                        </a:solidFill>
                      </a:endParaRPr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152400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3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800"/>
                        <a:t>2.</a:t>
                      </a:r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393700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800"/>
                        <a:t>01.02.22-14.03.22</a:t>
                      </a:r>
                      <a:endParaRPr sz="8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152400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800"/>
                        <a:t>01.02.22-21.02.22</a:t>
                      </a:r>
                      <a:endParaRPr sz="8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457200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800"/>
                        <a:t>3.</a:t>
                      </a:r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527868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800"/>
                        <a:t>4.</a:t>
                      </a:r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800"/>
                        <a:t>22.03.22-25.03.22</a:t>
                      </a:r>
                      <a:endParaRPr sz="8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400050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800"/>
                        <a:t>5.</a:t>
                      </a:r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800"/>
                        <a:t>28.03.22</a:t>
                      </a:r>
                      <a:endParaRPr sz="8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99232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800"/>
                        <a:t>6.</a:t>
                      </a:r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rgbClr val="DAEEF3"/>
                    </a:solidFill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800"/>
                        <a:t>06.04.22-28.04.22</a:t>
                      </a:r>
                      <a:endParaRPr sz="8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42910">
                <a:tc gridSpan="1" hMerge="false" rowSpan="3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false" i="false" strike="noStrike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b="false" i="false" strike="noStrike" sz="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…</a:t>
                      </a:r>
                      <a:endParaRPr b="false" i="false" strike="noStrike" sz="80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0" marR="0" marT="0" vert="horz">
                    <a:lnL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800"/>
                        <a:t>7.</a:t>
                      </a:r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800"/>
                        <a:t>Возилкина</a:t>
                      </a:r>
                      <a:r>
                        <a:rPr sz="800"/>
                        <a:t> Е.В.</a:t>
                      </a:r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800"/>
                        <a:t>18.07.22-25.07.22</a:t>
                      </a:r>
                      <a:endParaRPr sz="8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95240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800"/>
                        <a:t>8.</a:t>
                      </a:r>
                      <a:endParaRPr sz="800"/>
                    </a:p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800"/>
                        <a:t>18.07.22-01.08.22</a:t>
                      </a:r>
                      <a:endParaRPr sz="800"/>
                    </a:p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2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1270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1905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352435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/>
                  </a:txBody>
                  <a:tcPr anchor="ctr" anchorCtr="false" marB="0" marL="0" marR="0" marT="0" vert="horz">
                    <a:lnL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L>
                    <a:lnR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6350">
                      <a:solidFill>
                        <a:srgbClr val="00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</a:tbl>
          </a:graphicData>
        </a:graphic>
      </p:graphicFrame>
      <p:sp>
        <p:nvSpPr>
          <p:cNvPr hidden="false" id="882" name="Shape 882"/>
          <p:cNvSpPr txBox="false"/>
          <p:nvPr isPhoto="false"/>
        </p:nvSpPr>
        <p:spPr>
          <a:xfrm flipH="false" flipV="false" rot="0">
            <a:off x="476592" y="5889585"/>
            <a:ext cx="206802" cy="206802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prstDash val="solid"/>
          </a:ln>
        </p:spPr>
        <p:txBody>
          <a:bodyPr anchor="t" bIns="45720" lIns="91440" rIns="91440" tIns="45720" vert="horz" wrap="square">
            <a:noAutofit/>
          </a:bodyPr>
          <a:lstStyle>
            <a:defPPr/>
            <a:lvl1pPr algn="l" indent="0" lvl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100"/>
          </a:p>
        </p:txBody>
      </p:sp>
      <p:sp>
        <p:nvSpPr>
          <p:cNvPr hidden="false" id="883" name="Shape 883"/>
          <p:cNvSpPr txBox="true"/>
          <p:nvPr isPhoto="false"/>
        </p:nvSpPr>
        <p:spPr>
          <a:xfrm flipH="false" flipV="false" rot="0">
            <a:off x="704304" y="5916042"/>
            <a:ext cx="7986968" cy="15388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1000"/>
              <a:t> - Выполнено;             - Выполнено с замечаниями (выполняется с отставанием);            - Не выполнено;              - Срок не наступил                </a:t>
            </a:r>
            <a:endParaRPr sz="1000"/>
          </a:p>
        </p:txBody>
      </p:sp>
      <p:sp>
        <p:nvSpPr>
          <p:cNvPr hidden="false" id="884" name="Shape 884"/>
          <p:cNvSpPr txBox="false"/>
          <p:nvPr isPhoto="false"/>
        </p:nvSpPr>
        <p:spPr>
          <a:xfrm flipH="false" flipV="false" rot="0">
            <a:off x="1713609" y="5865028"/>
            <a:ext cx="206802" cy="206802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prstDash val="solid"/>
          </a:ln>
        </p:spPr>
        <p:txBody>
          <a:bodyPr anchor="t" bIns="45720" lIns="91440" rIns="91440" tIns="45720" vert="horz" wrap="square">
            <a:noAutofit/>
          </a:bodyPr>
          <a:lstStyle>
            <a:defPPr/>
            <a:lvl1pPr algn="l" indent="0" lvl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100"/>
          </a:p>
        </p:txBody>
      </p:sp>
      <p:sp>
        <p:nvSpPr>
          <p:cNvPr hidden="false" id="885" name="Shape 885"/>
          <p:cNvSpPr txBox="false"/>
          <p:nvPr isPhoto="false"/>
        </p:nvSpPr>
        <p:spPr>
          <a:xfrm flipH="false" flipV="false" rot="0">
            <a:off x="5630982" y="5889585"/>
            <a:ext cx="206802" cy="206802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  <a:prstDash val="solid"/>
          </a:ln>
        </p:spPr>
        <p:txBody>
          <a:bodyPr anchor="t" bIns="45720" lIns="91440" rIns="91440" tIns="45720" vert="horz" wrap="square">
            <a:noAutofit/>
          </a:bodyPr>
          <a:lstStyle>
            <a:defPPr/>
            <a:lvl1pPr algn="l" indent="0" lvl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100"/>
          </a:p>
        </p:txBody>
      </p:sp>
      <p:sp>
        <p:nvSpPr>
          <p:cNvPr hidden="false" id="886" name="Shape 886"/>
          <p:cNvSpPr txBox="false"/>
          <p:nvPr isPhoto="false"/>
        </p:nvSpPr>
        <p:spPr>
          <a:xfrm flipH="false" flipV="false" rot="0">
            <a:off x="7085710" y="5903128"/>
            <a:ext cx="206802" cy="20680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txBody>
          <a:bodyPr anchor="t" bIns="45720" lIns="91440" rIns="91440" tIns="45720" vert="horz" wrap="square">
            <a:noAutofit/>
          </a:bodyPr>
          <a:lstStyle>
            <a:defPPr/>
            <a:lvl1pPr algn="l" indent="0" lvl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100"/>
          </a:p>
        </p:txBody>
      </p:sp>
      <p:sp>
        <p:nvSpPr>
          <p:cNvPr hidden="false" id="887" name="Shape 887"/>
          <p:cNvSpPr txBox="false"/>
          <p:nvPr isPhoto="false"/>
        </p:nvSpPr>
        <p:spPr>
          <a:xfrm flipH="false" flipV="false" rot="0">
            <a:off x="8496742" y="2929083"/>
            <a:ext cx="206802" cy="2068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="t" bIns="45720" lIns="91440" rIns="91440" tIns="45720" vert="horz" wrap="square">
            <a:noAutofit/>
          </a:bodyPr>
          <a:lstStyle>
            <a:defPPr/>
            <a:lvl1pPr algn="l" indent="0" lvl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100"/>
          </a:p>
        </p:txBody>
      </p:sp>
      <p:sp>
        <p:nvSpPr>
          <p:cNvPr hidden="false" id="888" name="Shape 888"/>
          <p:cNvSpPr txBox="false"/>
          <p:nvPr isPhoto="false"/>
        </p:nvSpPr>
        <p:spPr>
          <a:xfrm flipH="false" flipV="false" rot="0">
            <a:off x="8490819" y="3369835"/>
            <a:ext cx="206802" cy="2068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anchor="t" bIns="45720" lIns="91440" rIns="91440" tIns="45720" vert="horz" wrap="square">
            <a:noAutofit/>
          </a:bodyPr>
          <a:lstStyle>
            <a:defPPr/>
            <a:lvl1pPr algn="l" indent="0" lvl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100"/>
          </a:p>
        </p:txBody>
      </p:sp>
      <p:pic>
        <p:nvPicPr>
          <p:cNvPr hidden="false" id="890" name="Picture 89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8490819" y="2411412"/>
            <a:ext cx="212725" cy="212725"/>
          </a:xfrm>
          <a:prstGeom prst="rect">
            <a:avLst/>
          </a:prstGeom>
          <a:ln>
            <a:noFill/>
          </a:ln>
        </p:spPr>
      </p:pic>
      <p:pic>
        <p:nvPicPr>
          <p:cNvPr hidden="false" id="892" name="Picture 89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516354" y="3822700"/>
            <a:ext cx="212725" cy="212725"/>
          </a:xfrm>
          <a:prstGeom prst="rect">
            <a:avLst/>
          </a:prstGeom>
          <a:ln>
            <a:noFill/>
          </a:ln>
        </p:spPr>
      </p:pic>
      <p:pic>
        <p:nvPicPr>
          <p:cNvPr hidden="false" id="894" name="Picture 89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8519316" y="4295190"/>
            <a:ext cx="212725" cy="212725"/>
          </a:xfrm>
          <a:prstGeom prst="rect">
            <a:avLst/>
          </a:prstGeom>
          <a:ln>
            <a:noFill/>
          </a:ln>
        </p:spPr>
      </p:pic>
      <p:pic>
        <p:nvPicPr>
          <p:cNvPr hidden="false" id="896" name="Picture 896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513393" y="4641566"/>
            <a:ext cx="212725" cy="212725"/>
          </a:xfrm>
          <a:prstGeom prst="rect">
            <a:avLst/>
          </a:prstGeom>
          <a:ln>
            <a:noFill/>
          </a:ln>
        </p:spPr>
      </p:pic>
      <p:sp>
        <p:nvSpPr>
          <p:cNvPr hidden="false" id="897" name="Shape 897"/>
          <p:cNvSpPr txBox="true"/>
          <p:nvPr isPhoto="false"/>
        </p:nvSpPr>
        <p:spPr>
          <a:xfrm flipH="false" flipV="false" rot="16200000">
            <a:off x="572417" y="3032181"/>
            <a:ext cx="553997" cy="745646"/>
          </a:xfrm>
          <a:prstGeom prst="rect">
            <a:avLst/>
          </a:prstGeom>
          <a:noFill/>
        </p:spPr>
        <p:txBody>
          <a:bodyPr bIns="45720" lIns="91440" rIns="91440" tIns="45720" vert="vert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Снижение качества образования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98" name="Shape 898"/>
          <p:cNvSpPr txBox="true"/>
          <p:nvPr isPhoto="false"/>
        </p:nvSpPr>
        <p:spPr>
          <a:xfrm flipH="false" flipV="false" rot="0">
            <a:off x="3838575" y="2411412"/>
            <a:ext cx="1029213" cy="33855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Е.В.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99" name="Shape 899"/>
          <p:cNvSpPr txBox="true"/>
          <p:nvPr isPhoto="false"/>
        </p:nvSpPr>
        <p:spPr>
          <a:xfrm flipH="false" flipV="false" rot="0">
            <a:off x="1159141" y="2806057"/>
            <a:ext cx="1457450" cy="338553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Анализ текущей ситуации.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Картирование процесса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00" name="Shape 900"/>
          <p:cNvSpPr txBox="true"/>
          <p:nvPr isPhoto="false"/>
        </p:nvSpPr>
        <p:spPr>
          <a:xfrm flipH="false" flipV="false" rot="0">
            <a:off x="3838575" y="2819400"/>
            <a:ext cx="924323" cy="33855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Макеева Е.С.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Ветрова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01" name="Shape 901"/>
          <p:cNvSpPr txBox="true"/>
          <p:nvPr isPhoto="false"/>
        </p:nvSpPr>
        <p:spPr>
          <a:xfrm flipH="false" flipV="false" rot="0">
            <a:off x="1208786" y="3173220"/>
            <a:ext cx="1362119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Разработка карты текущего  и целевого состояния процесса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02" name="Shape 902"/>
          <p:cNvSpPr txBox="true"/>
          <p:nvPr isPhoto="false"/>
        </p:nvSpPr>
        <p:spPr>
          <a:xfrm flipH="false" flipV="false" rot="0">
            <a:off x="3838575" y="3267637"/>
            <a:ext cx="933848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03" name="Shape 903"/>
          <p:cNvSpPr txBox="true"/>
          <p:nvPr isPhoto="false"/>
        </p:nvSpPr>
        <p:spPr>
          <a:xfrm flipH="false" flipV="false" rot="0">
            <a:off x="1199880" y="3691232"/>
            <a:ext cx="1720177" cy="461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Выявление коренных причин проблем, формирование предложений по их решению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04" name="Shape 904"/>
          <p:cNvSpPr txBox="true"/>
          <p:nvPr isPhoto="false"/>
        </p:nvSpPr>
        <p:spPr>
          <a:xfrm flipH="false" flipV="false" rot="0">
            <a:off x="3848100" y="3729301"/>
            <a:ext cx="849688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05" name="Shape 905"/>
          <p:cNvSpPr txBox="true"/>
          <p:nvPr isPhoto="false"/>
        </p:nvSpPr>
        <p:spPr>
          <a:xfrm flipH="false" flipV="false" rot="0">
            <a:off x="1222239" y="4152897"/>
            <a:ext cx="1675459" cy="707885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Защита выработанных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предложений по 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совершен-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ствованию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плана мероприятий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06" name="Shape 906"/>
          <p:cNvSpPr txBox="true"/>
          <p:nvPr isPhoto="false"/>
        </p:nvSpPr>
        <p:spPr>
          <a:xfrm flipH="false" flipV="false" rot="0">
            <a:off x="3875640" y="4185875"/>
            <a:ext cx="715409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Е.В.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07" name="Shape 907"/>
          <p:cNvSpPr txBox="true"/>
          <p:nvPr isPhoto="false"/>
        </p:nvSpPr>
        <p:spPr>
          <a:xfrm flipH="false" flipV="false" rot="0">
            <a:off x="1277439" y="4614562"/>
            <a:ext cx="1079142" cy="33855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Реализация плана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мероприятий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08" name="Shape 908"/>
          <p:cNvSpPr txBox="true"/>
          <p:nvPr isPhoto="false"/>
        </p:nvSpPr>
        <p:spPr>
          <a:xfrm flipH="false" flipV="false" rot="0">
            <a:off x="3838575" y="4571476"/>
            <a:ext cx="924323" cy="461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Макеева Е.С.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Ветрова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Николаева Е.А.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09" name="Shape 909"/>
          <p:cNvSpPr txBox="true"/>
          <p:nvPr isPhoto="false"/>
        </p:nvSpPr>
        <p:spPr>
          <a:xfrm flipH="false" flipV="false" rot="0">
            <a:off x="1222240" y="4982942"/>
            <a:ext cx="1595308" cy="46166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Контроль(производственный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Анализ) и стандартизация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результата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10" name="Shape 910"/>
          <p:cNvSpPr txBox="true"/>
          <p:nvPr isPhoto="false"/>
        </p:nvSpPr>
        <p:spPr>
          <a:xfrm flipH="false" flipV="false" rot="0">
            <a:off x="1362722" y="5462095"/>
            <a:ext cx="1050288" cy="215443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Закрытие проекта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11" name="Shape 911"/>
          <p:cNvSpPr txBox="false"/>
          <p:nvPr isPhoto="false"/>
        </p:nvSpPr>
        <p:spPr>
          <a:xfrm flipH="false" flipV="false" rot="0">
            <a:off x="8502665" y="5059151"/>
            <a:ext cx="206802" cy="20680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txBody>
          <a:bodyPr anchor="t" bIns="45720" lIns="91440" rIns="91440" tIns="45720" vert="horz" wrap="square">
            <a:noAutofit/>
          </a:bodyPr>
          <a:lstStyle>
            <a:defPPr/>
            <a:lvl1pPr algn="l" indent="0" lvl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100"/>
          </a:p>
        </p:txBody>
      </p:sp>
      <p:sp>
        <p:nvSpPr>
          <p:cNvPr hidden="false" id="912" name="Shape 912"/>
          <p:cNvSpPr txBox="false"/>
          <p:nvPr isPhoto="false"/>
        </p:nvSpPr>
        <p:spPr>
          <a:xfrm flipH="false" flipV="false" rot="0">
            <a:off x="8519316" y="5444607"/>
            <a:ext cx="206802" cy="20680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txBody>
          <a:bodyPr anchor="t" bIns="45720" lIns="91440" rIns="91440" tIns="45720" vert="horz" wrap="square">
            <a:noAutofit/>
          </a:bodyPr>
          <a:lstStyle>
            <a:defPPr/>
            <a:lvl1pPr algn="l" indent="0" lvl="0" marL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sz="1100"/>
          </a:p>
        </p:txBody>
      </p:sp>
      <p:sp>
        <p:nvSpPr>
          <p:cNvPr hidden="false" id="913" name="Shape 913"/>
          <p:cNvSpPr txBox="true"/>
          <p:nvPr isPhoto="false"/>
        </p:nvSpPr>
        <p:spPr>
          <a:xfrm flipH="false" flipV="false" rot="0">
            <a:off x="3864833" y="5400540"/>
            <a:ext cx="907588" cy="21544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14" name="Shape 914"/>
          <p:cNvSpPr txBox="true"/>
          <p:nvPr isPhoto="false"/>
        </p:nvSpPr>
        <p:spPr>
          <a:xfrm flipH="false" flipV="false" rot="0">
            <a:off x="2787649" y="2436640"/>
            <a:ext cx="1165226" cy="2923877"/>
          </a:xfrm>
          <a:prstGeom prst="rect">
            <a:avLst/>
          </a:prstGeom>
          <a:noFill/>
        </p:spPr>
        <p:txBody>
          <a:bodyPr anchor="ctr" bIns="45720" lIns="91440" rIns="91440" tIns="45720" wrap="square">
            <a:spAutoFit/>
          </a:bodyPr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indent="-171450" marL="171450">
              <a:buFont typeface="Wingdings"/>
              <a:buChar char="§"/>
            </a:pPr>
            <a:r>
              <a:rPr sz="800"/>
              <a:t>Сокращение времени в процессе подготовки к организованной образовательной деятельности по рисованию, лепки. аппликации.</a:t>
            </a:r>
          </a:p>
          <a:p>
            <a:pPr indent="-171450" marL="171450">
              <a:buFont typeface="Wingdings"/>
              <a:buChar char="§"/>
            </a:pPr>
            <a:endParaRPr sz="800"/>
          </a:p>
          <a:p>
            <a:pPr indent="-171450" marL="171450">
              <a:buFont typeface="Wingdings"/>
              <a:buChar char="§"/>
            </a:pPr>
            <a:r>
              <a:rPr sz="800"/>
              <a:t>Завершенность детских работ.</a:t>
            </a:r>
          </a:p>
          <a:p>
            <a:pPr indent="-171450" marL="171450">
              <a:buFont typeface="Wingdings"/>
              <a:buChar char="§"/>
            </a:pPr>
            <a:endParaRPr sz="800"/>
          </a:p>
          <a:p>
            <a:pPr indent="-171450" marL="171450">
              <a:buFont typeface="Wingdings"/>
              <a:buChar char="§"/>
            </a:pPr>
            <a:r>
              <a:rPr sz="800"/>
              <a:t>Систематизация раздаточного материала.</a:t>
            </a:r>
          </a:p>
          <a:p>
            <a:pPr indent="-171450" marL="171450">
              <a:buChar char="-"/>
            </a:pPr>
            <a:endParaRPr sz="800"/>
          </a:p>
          <a:p>
            <a:pPr indent="-171450" marL="171450">
              <a:buFont typeface="Wingdings"/>
              <a:buChar char="§"/>
            </a:pPr>
            <a:r>
              <a:rPr sz="800"/>
              <a:t>-  Выработка навыков бережливого поведения у детей.</a:t>
            </a:r>
            <a:endParaRPr sz="800"/>
          </a:p>
        </p:txBody>
      </p:sp>
      <p:pic>
        <p:nvPicPr>
          <p:cNvPr hidden="false" id="916" name="Picture 916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6826116" y="51475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918" name="Picture 918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7405552" y="-42120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19" name="GroupShape 9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20" name="Shape 920"/>
          <p:cNvSpPr txBox="true"/>
          <p:nvPr isPhoto="false">
            <p:ph idx="7" type="title"/>
          </p:nvPr>
        </p:nvSpPr>
        <p:spPr>
          <a:xfrm flipH="false" flipV="false" rot="0">
            <a:off x="1231900" y="158750"/>
            <a:ext cx="6681176" cy="55399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800"/>
              <a:t>Мониторинг достигнутых результатов. Производственный анализ №2</a:t>
            </a:r>
          </a:p>
        </p:txBody>
      </p:sp>
      <p:sp>
        <p:nvSpPr>
          <p:cNvPr hidden="false" id="921" name="Shape 921"/>
          <p:cNvSpPr txBox="false"/>
          <p:nvPr isPhoto="false"/>
        </p:nvSpPr>
        <p:spPr>
          <a:xfrm flipH="false" flipV="false" rot="0">
            <a:off x="122238" y="1227941"/>
            <a:ext cx="3698991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22" name="Shape 922"/>
          <p:cNvSpPr txBox="true"/>
          <p:nvPr isPhoto="false"/>
        </p:nvSpPr>
        <p:spPr>
          <a:xfrm flipH="false" flipV="false" rot="0">
            <a:off x="153988" y="1291441"/>
            <a:ext cx="3500437" cy="15388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Мониторинг ВПП по каждому этапу процесса</a:t>
            </a:r>
          </a:p>
        </p:txBody>
      </p:sp>
      <p:sp>
        <p:nvSpPr>
          <p:cNvPr hidden="false" id="923" name="Shape 923"/>
          <p:cNvSpPr txBox="false"/>
          <p:nvPr isPhoto="false"/>
        </p:nvSpPr>
        <p:spPr>
          <a:xfrm flipH="false" flipV="false" rot="0">
            <a:off x="122238" y="1228725"/>
            <a:ext cx="3698991" cy="502901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24" name="Shape 924"/>
          <p:cNvSpPr txBox="true"/>
          <p:nvPr isPhoto="false"/>
        </p:nvSpPr>
        <p:spPr>
          <a:xfrm flipH="false" flipV="false" rot="0">
            <a:off x="4119764" y="977457"/>
            <a:ext cx="4475592" cy="15388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b="true" sz="1000"/>
              <a:t>- Проблема (нумерация сквозная для всего проекта)</a:t>
            </a:r>
            <a:endParaRPr b="true" sz="1000"/>
          </a:p>
        </p:txBody>
      </p:sp>
      <p:sp>
        <p:nvSpPr>
          <p:cNvPr hidden="false" id="925" name="Shape 925"/>
          <p:cNvSpPr txBox="false"/>
          <p:nvPr isPhoto="false"/>
        </p:nvSpPr>
        <p:spPr>
          <a:xfrm flipH="false" flipV="false" rot="0">
            <a:off x="3893841" y="1228725"/>
            <a:ext cx="4941531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26" name="Shape 926"/>
          <p:cNvSpPr txBox="true"/>
          <p:nvPr isPhoto="false"/>
        </p:nvSpPr>
        <p:spPr>
          <a:xfrm flipH="false" flipV="false" rot="0">
            <a:off x="3975389" y="1292225"/>
            <a:ext cx="4916865" cy="15388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Анализ </a:t>
            </a:r>
            <a:r>
              <a:rPr b="true" sz="1000"/>
              <a:t>и решение проблем</a:t>
            </a:r>
            <a:endParaRPr b="true" sz="1000"/>
          </a:p>
        </p:txBody>
      </p:sp>
      <p:sp>
        <p:nvSpPr>
          <p:cNvPr hidden="false" id="927" name="Shape 927"/>
          <p:cNvSpPr txBox="false"/>
          <p:nvPr isPhoto="false"/>
        </p:nvSpPr>
        <p:spPr>
          <a:xfrm flipH="false" flipV="false" rot="0">
            <a:off x="3893841" y="1228725"/>
            <a:ext cx="4941531" cy="502901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928" name="Shape 928"/>
          <p:cNvGrpSpPr/>
          <p:nvPr isPhoto="false"/>
        </p:nvGrpSpPr>
        <p:grpSpPr>
          <a:xfrm flipH="false" flipV="false" rot="0">
            <a:off x="3985014" y="1673225"/>
            <a:ext cx="1347382" cy="173038"/>
            <a:chOff x="0" y="0"/>
            <a:chExt cx="1347382" cy="173038"/>
          </a:xfrm>
        </p:grpSpPr>
        <p:sp>
          <p:nvSpPr>
            <p:cNvPr hidden="false" id="929" name="Shape 929"/>
            <p:cNvSpPr txBox="false"/>
            <p:nvPr isPhoto="false"/>
          </p:nvSpPr>
          <p:spPr>
            <a:xfrm flipH="false" flipV="false" rot="0">
              <a:off x="0" y="173038"/>
              <a:ext cx="134738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930" name="Shape 930"/>
            <p:cNvSpPr txBox="false"/>
            <p:nvPr isPhoto="false"/>
          </p:nvSpPr>
          <p:spPr>
            <a:xfrm flipH="false" flipV="false" rot="0">
              <a:off x="0" y="0"/>
              <a:ext cx="1347382" cy="173038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Проблема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931" name="Shape 931"/>
          <p:cNvGrpSpPr/>
          <p:nvPr isPhoto="false"/>
        </p:nvGrpSpPr>
        <p:grpSpPr>
          <a:xfrm flipH="false" flipV="false" rot="0">
            <a:off x="5445017" y="1673226"/>
            <a:ext cx="1589694" cy="173038"/>
            <a:chOff x="0" y="0"/>
            <a:chExt cx="1589694" cy="173038"/>
          </a:xfrm>
        </p:grpSpPr>
        <p:sp>
          <p:nvSpPr>
            <p:cNvPr hidden="false" id="932" name="Shape 932"/>
            <p:cNvSpPr txBox="false"/>
            <p:nvPr isPhoto="false"/>
          </p:nvSpPr>
          <p:spPr>
            <a:xfrm flipH="false" flipV="false" rot="0">
              <a:off x="0" y="173038"/>
              <a:ext cx="1589694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933" name="Shape 933"/>
            <p:cNvSpPr txBox="false"/>
            <p:nvPr isPhoto="false"/>
          </p:nvSpPr>
          <p:spPr>
            <a:xfrm flipH="false" flipV="false" rot="0">
              <a:off x="0" y="0"/>
              <a:ext cx="1589694" cy="173038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Коренная </a:t>
              </a:r>
              <a:r>
                <a:rPr b="true" sz="10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причина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934" name="Shape 934"/>
          <p:cNvGrpSpPr/>
          <p:nvPr isPhoto="false"/>
        </p:nvGrpSpPr>
        <p:grpSpPr>
          <a:xfrm flipH="false" flipV="false" rot="0">
            <a:off x="7146951" y="1519240"/>
            <a:ext cx="1659042" cy="327025"/>
            <a:chOff x="0" y="0"/>
            <a:chExt cx="1659042" cy="327025"/>
          </a:xfrm>
        </p:grpSpPr>
        <p:sp>
          <p:nvSpPr>
            <p:cNvPr hidden="false" id="935" name="Shape 935"/>
            <p:cNvSpPr txBox="false"/>
            <p:nvPr isPhoto="false"/>
          </p:nvSpPr>
          <p:spPr>
            <a:xfrm flipH="false" flipV="false" rot="0">
              <a:off x="0" y="327025"/>
              <a:ext cx="165904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936" name="Shape 936"/>
            <p:cNvSpPr txBox="false"/>
            <p:nvPr isPhoto="false"/>
          </p:nvSpPr>
          <p:spPr>
            <a:xfrm flipH="false" flipV="false" rot="0">
              <a:off x="0" y="0"/>
              <a:ext cx="1659042" cy="327025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Предлагаемые </a:t>
              </a:r>
              <a:r>
                <a:rPr b="true" sz="10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решения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937" name="Shape 937"/>
          <p:cNvSpPr txBox="false"/>
          <p:nvPr isPhoto="false"/>
        </p:nvSpPr>
        <p:spPr>
          <a:xfrm flipH="false" flipV="false" rot="0">
            <a:off x="3792223" y="958332"/>
            <a:ext cx="287137" cy="2160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1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№</a:t>
            </a:r>
            <a:endParaRPr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38" name="Shape 938"/>
          <p:cNvSpPr txBox="false"/>
          <p:nvPr isPhoto="false"/>
        </p:nvSpPr>
        <p:spPr>
          <a:xfrm flipH="false" flipV="false" rot="0">
            <a:off x="3923924" y="2052320"/>
            <a:ext cx="287137" cy="2160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1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endParaRPr b="true" sz="11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39" name="Shape 939"/>
          <p:cNvSpPr txBox="true"/>
          <p:nvPr isPhoto="false"/>
        </p:nvSpPr>
        <p:spPr>
          <a:xfrm flipH="false" flipV="false" rot="0">
            <a:off x="4244629" y="1898273"/>
            <a:ext cx="1042234" cy="95410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Временные затраты на поиск необходимого методического и демонстрационного материала оборудования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40" name="Shape 940"/>
          <p:cNvSpPr txBox="true"/>
          <p:nvPr isPhoto="false"/>
        </p:nvSpPr>
        <p:spPr>
          <a:xfrm flipH="false" flipV="false" rot="0">
            <a:off x="5468453" y="1915409"/>
            <a:ext cx="1318639" cy="969495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sz="900"/>
              <a:t>Не разработанность системы хранения оборудования по </a:t>
            </a:r>
            <a:r>
              <a:rPr sz="900"/>
              <a:t>изодеятельности</a:t>
            </a:r>
            <a:r>
              <a:rPr sz="900"/>
              <a:t>, отсутствие визуализации в системе хранения</a:t>
            </a:r>
            <a:endParaRPr sz="900"/>
          </a:p>
        </p:txBody>
      </p:sp>
      <p:sp>
        <p:nvSpPr>
          <p:cNvPr hidden="false" id="941" name="Shape 941"/>
          <p:cNvSpPr txBox="true"/>
          <p:nvPr isPhoto="false"/>
        </p:nvSpPr>
        <p:spPr>
          <a:xfrm flipH="false" flipV="false" rot="0">
            <a:off x="7146951" y="1913662"/>
            <a:ext cx="1659042" cy="923329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sz="1000">
                <a:solidFill>
                  <a:schemeClr val="dk1"/>
                </a:solidFill>
              </a:rPr>
              <a:t>Упорядочено </a:t>
            </a:r>
            <a:r>
              <a:rPr sz="1000">
                <a:solidFill>
                  <a:schemeClr val="dk1"/>
                </a:solidFill>
              </a:rPr>
              <a:t>и </a:t>
            </a:r>
            <a:r>
              <a:rPr sz="1000">
                <a:solidFill>
                  <a:schemeClr val="dk1"/>
                </a:solidFill>
              </a:rPr>
              <a:t>стандартизировано </a:t>
            </a:r>
            <a:r>
              <a:rPr sz="1000">
                <a:solidFill>
                  <a:schemeClr val="dk1"/>
                </a:solidFill>
              </a:rPr>
              <a:t>место хранения необходимого методического материала</a:t>
            </a:r>
          </a:p>
        </p:txBody>
      </p:sp>
      <p:pic>
        <p:nvPicPr>
          <p:cNvPr hidden="false" id="943" name="Picture 94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744993" y="76741"/>
            <a:ext cx="579436" cy="749299"/>
          </a:xfrm>
          <a:prstGeom prst="rect">
            <a:avLst/>
          </a:prstGeom>
          <a:ln>
            <a:noFill/>
          </a:ln>
        </p:spPr>
      </p:pic>
      <p:pic>
        <p:nvPicPr>
          <p:cNvPr hidden="false" id="945" name="Picture 94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95825" y="-51847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46" name="GroupShape 9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47" name="Shape 947"/>
          <p:cNvSpPr txBox="false"/>
          <p:nvPr isPhoto="false"/>
        </p:nvSpPr>
        <p:spPr>
          <a:xfrm flipH="false" flipV="false" rot="0">
            <a:off x="5760908" y="1108584"/>
            <a:ext cx="0" cy="3527426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48" name="Shape 948"/>
          <p:cNvSpPr txBox="false"/>
          <p:nvPr isPhoto="false"/>
        </p:nvSpPr>
        <p:spPr>
          <a:xfrm flipH="false" flipV="false" rot="0">
            <a:off x="6852050" y="1108584"/>
            <a:ext cx="0" cy="3527426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49" name="Shape 949"/>
          <p:cNvSpPr txBox="false"/>
          <p:nvPr isPhoto="false"/>
        </p:nvSpPr>
        <p:spPr>
          <a:xfrm flipH="false" flipV="false" rot="0">
            <a:off x="7895567" y="1108584"/>
            <a:ext cx="0" cy="3527426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50" name="Shape 950"/>
          <p:cNvSpPr txBox="true"/>
          <p:nvPr isPhoto="false">
            <p:ph idx="7" type="title"/>
          </p:nvPr>
        </p:nvSpPr>
        <p:spPr>
          <a:xfrm flipH="false" flipV="false" rot="0">
            <a:off x="1172165" y="3175"/>
            <a:ext cx="5355095" cy="738664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r>
              <a:rPr sz="1200"/>
              <a:t>Анкетирование </a:t>
            </a:r>
            <a:r>
              <a:rPr sz="1200"/>
              <a:t>№2 заказчиков по процессу </a:t>
            </a:r>
            <a:br>
              <a:rPr sz="1200"/>
            </a:br>
            <a:r>
              <a:rPr sz="1200"/>
              <a:t>«Оптимизация времени воспитателя при подготовке к организованной образовательной деятельности по рисования, лепке и аппликации»</a:t>
            </a:r>
            <a:endParaRPr sz="1200"/>
          </a:p>
        </p:txBody>
      </p:sp>
      <p:sp>
        <p:nvSpPr>
          <p:cNvPr hidden="false" id="951" name="Shape 951"/>
          <p:cNvSpPr txBox="true"/>
          <p:nvPr isPhoto="false"/>
        </p:nvSpPr>
        <p:spPr>
          <a:xfrm flipH="false" flipV="false" rot="0">
            <a:off x="119060" y="4468278"/>
            <a:ext cx="493992" cy="1031795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  <a:prstDash val="solid"/>
          </a:ln>
        </p:spPr>
        <p:txBody>
          <a:bodyPr anchor="ctr" bIns="44806" lIns="89611" rIns="89611" tIns="44806" vert="vert270">
            <a:noAutofit/>
          </a:bodyPr>
          <a:lstStyle>
            <a:defPPr/>
            <a:lvl1pPr algn="ctr" lvl="0"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50">
                <a:solidFill>
                  <a:schemeClr val="tx1"/>
                </a:solidFill>
              </a:rPr>
              <a:t>Комментарии</a:t>
            </a:r>
          </a:p>
        </p:txBody>
      </p:sp>
      <p:sp>
        <p:nvSpPr>
          <p:cNvPr hidden="false" id="952" name="Shape 952"/>
          <p:cNvSpPr txBox="true"/>
          <p:nvPr isPhoto="false"/>
        </p:nvSpPr>
        <p:spPr>
          <a:xfrm flipH="false" flipV="false" rot="0">
            <a:off x="914103" y="4560481"/>
            <a:ext cx="3528932" cy="338554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sz="1100">
                <a:solidFill>
                  <a:srgbClr val="000000"/>
                </a:solidFill>
              </a:rPr>
              <a:t>В случае ответа "Нет"/ </a:t>
            </a:r>
            <a:br>
              <a:rPr sz="1100">
                <a:solidFill>
                  <a:srgbClr val="000000"/>
                </a:solidFill>
              </a:rPr>
            </a:br>
            <a:r>
              <a:rPr sz="1100">
                <a:solidFill>
                  <a:srgbClr val="000000"/>
                </a:solidFill>
              </a:rPr>
              <a:t>"</a:t>
            </a:r>
            <a:r>
              <a:rPr sz="1100">
                <a:solidFill>
                  <a:srgbClr val="000000"/>
                </a:solidFill>
              </a:rPr>
              <a:t>Скорее нет" </a:t>
            </a:r>
            <a:r>
              <a:rPr sz="1100">
                <a:solidFill>
                  <a:srgbClr val="000000"/>
                </a:solidFill>
              </a:rPr>
              <a:t>– прокомментируйте.</a:t>
            </a:r>
          </a:p>
        </p:txBody>
      </p:sp>
      <p:sp>
        <p:nvSpPr>
          <p:cNvPr hidden="false" id="953" name="Shape 953"/>
          <p:cNvSpPr txBox="false"/>
          <p:nvPr isPhoto="false"/>
        </p:nvSpPr>
        <p:spPr>
          <a:xfrm flipH="false" flipV="false" rot="0">
            <a:off x="811884" y="4603939"/>
            <a:ext cx="190910" cy="1869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prstDash val="solid"/>
            <a:headEnd len="med" type="none" w="med"/>
            <a:tailEnd len="med" type="none" w="med"/>
          </a:ln>
        </p:spPr>
        <p:txBody>
          <a:bodyPr anchor="ctr" bIns="44806" lIns="89611" rIns="89611" tIns="44806" wrap="none">
            <a:noAutofit/>
          </a:bodyPr>
          <a:p>
            <a:pPr algn="ctr"/>
            <a:endParaRPr b="true" sz="11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54" name="Shape 954"/>
          <p:cNvSpPr txBox="false"/>
          <p:nvPr isPhoto="false"/>
        </p:nvSpPr>
        <p:spPr>
          <a:xfrm flipH="false" flipV="false" rot="0">
            <a:off x="942678" y="1108584"/>
            <a:ext cx="3528932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955" name="Shape 955"/>
          <p:cNvSpPr txBox="false"/>
          <p:nvPr isPhoto="false"/>
        </p:nvSpPr>
        <p:spPr>
          <a:xfrm flipH="false" flipV="false" rot="0">
            <a:off x="942678" y="936229"/>
            <a:ext cx="3528932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Вопросы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56" name="Shape 956"/>
          <p:cNvSpPr txBox="false"/>
          <p:nvPr isPhoto="false"/>
        </p:nvSpPr>
        <p:spPr>
          <a:xfrm flipH="false" flipV="false" rot="0">
            <a:off x="4873624" y="1108584"/>
            <a:ext cx="8286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957" name="Shape 957"/>
          <p:cNvSpPr txBox="false"/>
          <p:nvPr isPhoto="false"/>
        </p:nvSpPr>
        <p:spPr>
          <a:xfrm flipH="false" flipV="false" rot="0">
            <a:off x="5000624" y="936229"/>
            <a:ext cx="828675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 wrap="square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Нет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58" name="Shape 958"/>
          <p:cNvSpPr txBox="false"/>
          <p:nvPr isPhoto="false"/>
        </p:nvSpPr>
        <p:spPr>
          <a:xfrm flipH="false" flipV="false" rot="0">
            <a:off x="5768716" y="1108584"/>
            <a:ext cx="9421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959" name="Shape 959"/>
          <p:cNvSpPr txBox="false"/>
          <p:nvPr isPhoto="false"/>
        </p:nvSpPr>
        <p:spPr>
          <a:xfrm flipH="false" flipV="false" rot="0">
            <a:off x="5854441" y="936229"/>
            <a:ext cx="942175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Скорее нет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60" name="Shape 960"/>
          <p:cNvSpPr txBox="false"/>
          <p:nvPr isPhoto="false"/>
        </p:nvSpPr>
        <p:spPr>
          <a:xfrm flipH="false" flipV="false" rot="0">
            <a:off x="6850333" y="1108584"/>
            <a:ext cx="9421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961" name="Shape 961"/>
          <p:cNvSpPr txBox="false"/>
          <p:nvPr isPhoto="false"/>
        </p:nvSpPr>
        <p:spPr>
          <a:xfrm flipH="false" flipV="false" rot="0">
            <a:off x="6964633" y="936229"/>
            <a:ext cx="942175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Скорее да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62" name="Shape 962"/>
          <p:cNvSpPr txBox="false"/>
          <p:nvPr isPhoto="false"/>
        </p:nvSpPr>
        <p:spPr>
          <a:xfrm flipH="false" flipV="false" rot="0">
            <a:off x="7909724" y="1108584"/>
            <a:ext cx="9421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963" name="Shape 963"/>
          <p:cNvSpPr txBox="false"/>
          <p:nvPr isPhoto="false"/>
        </p:nvSpPr>
        <p:spPr>
          <a:xfrm flipH="false" flipV="false" rot="0">
            <a:off x="8036724" y="936229"/>
            <a:ext cx="942175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Да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64" name="Shape 964"/>
          <p:cNvSpPr txBox="false"/>
          <p:nvPr isPhoto="false"/>
        </p:nvSpPr>
        <p:spPr>
          <a:xfrm flipH="false" flipV="false" rot="0">
            <a:off x="4420280" y="3756226"/>
            <a:ext cx="0" cy="465213"/>
          </a:xfrm>
          <a:prstGeom prst="line">
            <a:avLst/>
          </a:prstGeom>
          <a:noFill/>
          <a:ln>
            <a:noFill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65" name="Shape 965"/>
          <p:cNvSpPr txBox="false"/>
          <p:nvPr isPhoto="false"/>
        </p:nvSpPr>
        <p:spPr>
          <a:xfrm flipH="false" flipV="false" rot="0">
            <a:off x="914103" y="1767688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66" name="Shape 966"/>
          <p:cNvSpPr txBox="false"/>
          <p:nvPr isPhoto="false"/>
        </p:nvSpPr>
        <p:spPr>
          <a:xfrm flipH="false" flipV="false" rot="0">
            <a:off x="871990" y="2290956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67" name="Shape 967"/>
          <p:cNvSpPr txBox="false"/>
          <p:nvPr isPhoto="false"/>
        </p:nvSpPr>
        <p:spPr>
          <a:xfrm flipH="true" flipV="false" rot="0">
            <a:off x="127014" y="287430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68" name="Shape 968"/>
          <p:cNvSpPr txBox="false"/>
          <p:nvPr isPhoto="false"/>
        </p:nvSpPr>
        <p:spPr>
          <a:xfrm flipH="false" flipV="true" rot="0">
            <a:off x="914103" y="3450359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69" name="Shape 969"/>
          <p:cNvSpPr txBox="true"/>
          <p:nvPr isPhoto="false"/>
        </p:nvSpPr>
        <p:spPr>
          <a:xfrm flipH="false" flipV="false" rot="0">
            <a:off x="5306365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>
            <a:spAutoFit/>
          </a:bodyPr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i="true"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1</a:t>
            </a:r>
            <a:endParaRPr i="true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70" name="Shape 970"/>
          <p:cNvSpPr txBox="true"/>
          <p:nvPr isPhoto="false"/>
        </p:nvSpPr>
        <p:spPr>
          <a:xfrm flipH="false" flipV="false" rot="0">
            <a:off x="127014" y="2921934"/>
            <a:ext cx="493992" cy="1181803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  <a:prstDash val="solid"/>
          </a:ln>
        </p:spPr>
        <p:txBody>
          <a:bodyPr anchor="ctr" bIns="44806" lIns="89611" rIns="89611" tIns="44806" vert="vert270">
            <a:noAutofit/>
          </a:bodyPr>
          <a:lstStyle>
            <a:defPPr/>
            <a:lvl1pPr algn="ctr" lvl="0"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50">
                <a:solidFill>
                  <a:schemeClr val="tx1"/>
                </a:solidFill>
              </a:rPr>
              <a:t>Поддержка </a:t>
            </a:r>
            <a:r>
              <a:rPr b="true" sz="1050">
                <a:solidFill>
                  <a:schemeClr val="tx1"/>
                </a:solidFill>
              </a:rPr>
              <a:t>пользователей процесса</a:t>
            </a:r>
            <a:endParaRPr b="true" sz="1050">
              <a:solidFill>
                <a:schemeClr val="tx1"/>
              </a:solidFill>
            </a:endParaRPr>
          </a:p>
        </p:txBody>
      </p:sp>
      <p:sp>
        <p:nvSpPr>
          <p:cNvPr hidden="false" id="971" name="Shape 971"/>
          <p:cNvSpPr txBox="true"/>
          <p:nvPr isPhoto="false"/>
        </p:nvSpPr>
        <p:spPr>
          <a:xfrm flipH="false" flipV="false" rot="0">
            <a:off x="6293737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>
            <a:spAutoFit/>
          </a:bodyPr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i="true"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2</a:t>
            </a:r>
            <a:endParaRPr i="true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72" name="Shape 972"/>
          <p:cNvSpPr txBox="true"/>
          <p:nvPr isPhoto="false"/>
        </p:nvSpPr>
        <p:spPr>
          <a:xfrm flipH="false" flipV="false" rot="0">
            <a:off x="7357309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>
            <a:spAutoFit/>
          </a:bodyPr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i="true"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73" name="Shape 973"/>
          <p:cNvSpPr txBox="true"/>
          <p:nvPr isPhoto="false"/>
        </p:nvSpPr>
        <p:spPr>
          <a:xfrm flipH="false" flipV="false" rot="0">
            <a:off x="8395482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>
            <a:spAutoFit/>
          </a:bodyPr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i="true"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hidden="false" id="974" name="Shape 974"/>
          <p:cNvGrpSpPr/>
          <p:nvPr isPhoto="false"/>
        </p:nvGrpSpPr>
        <p:grpSpPr>
          <a:xfrm flipH="false" flipV="false" rot="0">
            <a:off x="723191" y="1878727"/>
            <a:ext cx="4114522" cy="274052"/>
            <a:chOff x="0" y="0"/>
            <a:chExt cx="4114522" cy="274052"/>
          </a:xfrm>
        </p:grpSpPr>
        <p:sp>
          <p:nvSpPr>
            <p:cNvPr hidden="false" id="975" name="Shape 975"/>
            <p:cNvSpPr txBox="true"/>
            <p:nvPr isPhoto="false"/>
          </p:nvSpPr>
          <p:spPr>
            <a:xfrm flipH="false" flipV="false" rot="0">
              <a:off x="190910" y="104775"/>
              <a:ext cx="3923611" cy="16927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sz="1100">
                  <a:solidFill>
                    <a:srgbClr val="000000"/>
                  </a:solidFill>
                </a:rPr>
                <a:t>Является ли процесс для вас простым и понятным?</a:t>
              </a:r>
              <a:endParaRPr sz="1100">
                <a:solidFill>
                  <a:srgbClr val="000000"/>
                </a:solidFill>
              </a:endParaRPr>
            </a:p>
          </p:txBody>
        </p:sp>
        <p:sp>
          <p:nvSpPr>
            <p:cNvPr hidden="false" id="976" name="Shape 976"/>
            <p:cNvSpPr txBox="false"/>
            <p:nvPr isPhoto="false"/>
          </p:nvSpPr>
          <p:spPr>
            <a:xfrm flipH="false" flipV="false" rot="0">
              <a:off x="0" y="0"/>
              <a:ext cx="279604" cy="2738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44806" lIns="89611" rIns="89611" tIns="44806" wrap="none">
              <a:noAutofit/>
            </a:bodyPr>
            <a:p>
              <a:pPr algn="ctr"/>
              <a:r>
                <a:rPr b="true" sz="1100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977" name="Shape 977"/>
          <p:cNvGrpSpPr/>
          <p:nvPr isPhoto="false"/>
        </p:nvGrpSpPr>
        <p:grpSpPr>
          <a:xfrm flipH="false" flipV="false" rot="0">
            <a:off x="723191" y="1458767"/>
            <a:ext cx="4020258" cy="1330874"/>
            <a:chOff x="0" y="0"/>
            <a:chExt cx="4020258" cy="1330874"/>
          </a:xfrm>
        </p:grpSpPr>
        <p:sp>
          <p:nvSpPr>
            <p:cNvPr hidden="false" id="978" name="Shape 978"/>
            <p:cNvSpPr txBox="true"/>
            <p:nvPr isPhoto="false"/>
          </p:nvSpPr>
          <p:spPr>
            <a:xfrm flipH="false" flipV="false" rot="0">
              <a:off x="190910" y="0"/>
              <a:ext cx="3753147" cy="16927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sz="1100">
                  <a:solidFill>
                    <a:srgbClr val="000000"/>
                  </a:solidFill>
                </a:rPr>
                <a:t>Удовлетворены ли Вы в целом работой процесса</a:t>
              </a:r>
              <a:r>
                <a:rPr sz="1100">
                  <a:solidFill>
                    <a:srgbClr val="000000"/>
                  </a:solidFill>
                </a:rPr>
                <a:t>?</a:t>
              </a:r>
              <a:endParaRPr sz="1100">
                <a:solidFill>
                  <a:srgbClr val="000000"/>
                </a:solidFill>
              </a:endParaRPr>
            </a:p>
          </p:txBody>
        </p:sp>
        <p:grpSp>
          <p:nvGrpSpPr>
            <p:cNvPr hidden="false" id="979" name="Shape 979"/>
            <p:cNvGrpSpPr/>
            <p:nvPr isPhoto="false"/>
          </p:nvGrpSpPr>
          <p:grpSpPr>
            <a:xfrm flipH="false" flipV="false" rot="0">
              <a:off x="0" y="973270"/>
              <a:ext cx="4020258" cy="357603"/>
              <a:chOff x="0" y="0"/>
              <a:chExt cx="4020258" cy="357603"/>
            </a:xfrm>
          </p:grpSpPr>
          <p:sp>
            <p:nvSpPr>
              <p:cNvPr hidden="false" id="980" name="Shape 980"/>
              <p:cNvSpPr txBox="true"/>
              <p:nvPr isPhoto="false"/>
            </p:nvSpPr>
            <p:spPr>
              <a:xfrm flipH="false" flipV="false" rot="0">
                <a:off x="190912" y="19050"/>
                <a:ext cx="3829346" cy="338553"/>
              </a:xfrm>
              <a:prstGeom prst="rect">
                <a:avLst/>
              </a:prstGeom>
              <a:noFill/>
              <a:ln w="9525">
                <a:noFill/>
                <a:headEnd len="med" type="none" w="med"/>
                <a:tailEnd len="med" type="none" w="med"/>
              </a:ln>
            </p:spPr>
            <p:txBody>
              <a:bodyPr anchor="t" bIns="0" lIns="0" rIns="0" tIns="0" vert="horz" wrap="square">
                <a:spAutoFit/>
              </a:bodyPr>
              <a:lstStyle>
                <a:defPPr/>
                <a:lvl1pPr algn="l" indent="0" lvl="0" marL="0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indent="-192088" lvl="1" marL="193675">
                  <a:buClr>
                    <a:schemeClr val="tx2"/>
                  </a:buClr>
                  <a:buSzPts val="2000"/>
                  <a:buFont typeface="Arial"/>
                  <a:buChar char="▪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indent="-261938" lvl="2" marL="457200">
                  <a:buClr>
                    <a:schemeClr val="tx2"/>
                  </a:buClr>
                  <a:buSzPts val="1920"/>
                  <a:buFont typeface="Arial"/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indent="-155575" lvl="3" marL="614363">
                  <a:buClr>
                    <a:schemeClr val="tx2"/>
                  </a:buClr>
                  <a:buSzPts val="1920"/>
                  <a:buFont typeface="Arial"/>
                  <a:buChar char="▫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indent="-130175" lvl="4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indent="-130175" lvl="5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indent="-130175" lvl="6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indent="-130175" lvl="7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indent="-130175" lvl="8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sz="1100">
                    <a:solidFill>
                      <a:srgbClr val="000000"/>
                    </a:solidFill>
                  </a:rPr>
                  <a:t>Является ли длительность процесса для вас оптимальной?</a:t>
                </a:r>
                <a:endParaRPr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hidden="false" id="981" name="Shape 981"/>
              <p:cNvSpPr txBox="false"/>
              <p:nvPr isPhoto="false"/>
            </p:nvSpPr>
            <p:spPr>
              <a:xfrm flipH="false" flipV="false" rot="0">
                <a:off x="0" y="0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prstDash val="solid"/>
                <a:headEnd len="med" type="none" w="med"/>
                <a:tailEnd len="med" type="none" w="med"/>
              </a:ln>
            </p:spPr>
            <p:txBody>
              <a:bodyPr anchor="ctr" bIns="44806" lIns="89611" rIns="89611" tIns="44806" wrap="none">
                <a:noAutofit/>
              </a:bodyPr>
              <a:p>
                <a:pPr algn="ctr"/>
                <a:r>
                  <a:rPr b="true" sz="11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rPr>
                  <a:t>3</a:t>
                </a:r>
                <a:endParaRPr sz="16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hidden="false" id="982" name="Shape 982"/>
          <p:cNvGrpSpPr/>
          <p:nvPr isPhoto="false"/>
        </p:nvGrpSpPr>
        <p:grpSpPr>
          <a:xfrm flipH="false" flipV="false" rot="0">
            <a:off x="723191" y="3004397"/>
            <a:ext cx="4020258" cy="933654"/>
            <a:chOff x="0" y="0"/>
            <a:chExt cx="4020258" cy="933654"/>
          </a:xfrm>
        </p:grpSpPr>
        <p:grpSp>
          <p:nvGrpSpPr>
            <p:cNvPr hidden="false" id="983" name="Shape 983"/>
            <p:cNvGrpSpPr/>
            <p:nvPr isPhoto="false"/>
          </p:nvGrpSpPr>
          <p:grpSpPr>
            <a:xfrm flipH="false" flipV="false" rot="0">
              <a:off x="0" y="0"/>
              <a:ext cx="4020258" cy="338554"/>
              <a:chOff x="0" y="0"/>
              <a:chExt cx="4020258" cy="338554"/>
            </a:xfrm>
          </p:grpSpPr>
          <p:sp>
            <p:nvSpPr>
              <p:cNvPr hidden="false" id="984" name="Shape 984"/>
              <p:cNvSpPr txBox="true"/>
              <p:nvPr isPhoto="false"/>
            </p:nvSpPr>
            <p:spPr>
              <a:xfrm flipH="false" flipV="false" rot="0">
                <a:off x="190912" y="0"/>
                <a:ext cx="3829346" cy="338554"/>
              </a:xfrm>
              <a:prstGeom prst="rect">
                <a:avLst/>
              </a:prstGeom>
              <a:noFill/>
              <a:ln w="9525">
                <a:noFill/>
                <a:headEnd len="med" type="none" w="med"/>
                <a:tailEnd len="med" type="none" w="med"/>
              </a:ln>
            </p:spPr>
            <p:txBody>
              <a:bodyPr anchor="t" bIns="0" lIns="0" rIns="0" tIns="0" vert="horz" wrap="square">
                <a:spAutoFit/>
              </a:bodyPr>
              <a:lstStyle>
                <a:defPPr/>
                <a:lvl1pPr algn="l" indent="0" lvl="0" marL="0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indent="-192088" lvl="1" marL="193675">
                  <a:buClr>
                    <a:schemeClr val="tx2"/>
                  </a:buClr>
                  <a:buSzPts val="2000"/>
                  <a:buFont typeface="Arial"/>
                  <a:buChar char="▪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indent="-261938" lvl="2" marL="457200">
                  <a:buClr>
                    <a:schemeClr val="tx2"/>
                  </a:buClr>
                  <a:buSzPts val="1920"/>
                  <a:buFont typeface="Arial"/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indent="-155575" lvl="3" marL="614363">
                  <a:buClr>
                    <a:schemeClr val="tx2"/>
                  </a:buClr>
                  <a:buSzPts val="1920"/>
                  <a:buFont typeface="Arial"/>
                  <a:buChar char="▫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indent="-130175" lvl="4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indent="-130175" lvl="5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indent="-130175" lvl="6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indent="-130175" lvl="7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indent="-130175" lvl="8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sz="1100">
                    <a:solidFill>
                      <a:srgbClr val="000000"/>
                    </a:solidFill>
                  </a:rPr>
                  <a:t>Удовлетворены ли Вы нормативной документацией </a:t>
                </a:r>
                <a:r>
                  <a:rPr sz="1100">
                    <a:solidFill>
                      <a:srgbClr val="000000"/>
                    </a:solidFill>
                  </a:rPr>
                  <a:t>по </a:t>
                </a:r>
                <a:r>
                  <a:rPr sz="1100">
                    <a:solidFill>
                      <a:srgbClr val="000000"/>
                    </a:solidFill>
                  </a:rPr>
                  <a:t>процессу (инструкции, стандарты, регламенты и т.д.)?</a:t>
                </a:r>
                <a:endParaRPr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hidden="false" id="985" name="Shape 985"/>
              <p:cNvSpPr txBox="false"/>
              <p:nvPr isPhoto="false"/>
            </p:nvSpPr>
            <p:spPr>
              <a:xfrm flipH="false" flipV="false" rot="0">
                <a:off x="0" y="19049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prstDash val="solid"/>
                <a:headEnd len="med" type="none" w="med"/>
                <a:tailEnd len="med" type="none" w="med"/>
              </a:ln>
            </p:spPr>
            <p:txBody>
              <a:bodyPr anchor="ctr" bIns="44806" lIns="89611" rIns="89611" tIns="44806" wrap="none">
                <a:noAutofit/>
              </a:bodyPr>
              <a:p>
                <a:pPr algn="ctr"/>
                <a:r>
                  <a:rPr b="true" sz="11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rPr>
                  <a:t>4</a:t>
                </a:r>
                <a:endParaRPr sz="16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hidden="false" id="986" name="Shape 986"/>
            <p:cNvGrpSpPr/>
            <p:nvPr isPhoto="false"/>
          </p:nvGrpSpPr>
          <p:grpSpPr>
            <a:xfrm flipH="false" flipV="false" rot="0">
              <a:off x="0" y="585576"/>
              <a:ext cx="4020258" cy="348079"/>
              <a:chOff x="0" y="0"/>
              <a:chExt cx="4020258" cy="348079"/>
            </a:xfrm>
          </p:grpSpPr>
          <p:sp>
            <p:nvSpPr>
              <p:cNvPr hidden="false" id="987" name="Shape 987"/>
              <p:cNvSpPr txBox="true"/>
              <p:nvPr isPhoto="false"/>
            </p:nvSpPr>
            <p:spPr>
              <a:xfrm flipH="false" flipV="false" rot="0">
                <a:off x="190912" y="9524"/>
                <a:ext cx="3829346" cy="338554"/>
              </a:xfrm>
              <a:prstGeom prst="rect">
                <a:avLst/>
              </a:prstGeom>
              <a:noFill/>
              <a:ln w="9525">
                <a:noFill/>
                <a:headEnd len="med" type="none" w="med"/>
                <a:tailEnd len="med" type="none" w="med"/>
              </a:ln>
            </p:spPr>
            <p:txBody>
              <a:bodyPr anchor="t" bIns="0" lIns="0" rIns="0" tIns="0" vert="horz" wrap="square">
                <a:spAutoFit/>
              </a:bodyPr>
              <a:lstStyle>
                <a:defPPr/>
                <a:lvl1pPr algn="l" indent="0" lvl="0" marL="0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indent="-192088" lvl="1" marL="193675">
                  <a:buClr>
                    <a:schemeClr val="tx2"/>
                  </a:buClr>
                  <a:buSzPts val="2000"/>
                  <a:buFont typeface="Arial"/>
                  <a:buChar char="▪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indent="-261938" lvl="2" marL="457200">
                  <a:buClr>
                    <a:schemeClr val="tx2"/>
                  </a:buClr>
                  <a:buSzPts val="1920"/>
                  <a:buFont typeface="Arial"/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indent="-155575" lvl="3" marL="614363">
                  <a:buClr>
                    <a:schemeClr val="tx2"/>
                  </a:buClr>
                  <a:buSzPts val="1920"/>
                  <a:buFont typeface="Arial"/>
                  <a:buChar char="▫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indent="-130175" lvl="4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indent="-130175" lvl="5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indent="-130175" lvl="6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indent="-130175" lvl="7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indent="-130175" lvl="8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sz="1100">
                    <a:solidFill>
                      <a:srgbClr val="000000"/>
                    </a:solidFill>
                  </a:rPr>
                  <a:t>Удовлетворены ли Вы качеством </a:t>
                </a:r>
                <a:br>
                  <a:rPr sz="1100">
                    <a:solidFill>
                      <a:srgbClr val="000000"/>
                    </a:solidFill>
                  </a:rPr>
                </a:br>
                <a:r>
                  <a:rPr sz="1100">
                    <a:solidFill>
                      <a:srgbClr val="000000"/>
                    </a:solidFill>
                  </a:rPr>
                  <a:t>поддержки и </a:t>
                </a:r>
                <a:r>
                  <a:rPr sz="1100">
                    <a:solidFill>
                      <a:srgbClr val="000000"/>
                    </a:solidFill>
                  </a:rPr>
                  <a:t>сервиса (консультациями)?</a:t>
                </a:r>
                <a:endParaRPr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hidden="false" id="988" name="Shape 988"/>
              <p:cNvSpPr txBox="false"/>
              <p:nvPr isPhoto="false"/>
            </p:nvSpPr>
            <p:spPr>
              <a:xfrm flipH="false" flipV="false" rot="0">
                <a:off x="0" y="0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prstDash val="solid"/>
                <a:headEnd len="med" type="none" w="med"/>
                <a:tailEnd len="med" type="none" w="med"/>
              </a:ln>
            </p:spPr>
            <p:txBody>
              <a:bodyPr anchor="ctr" bIns="44806" lIns="89611" rIns="89611" tIns="44806" wrap="none">
                <a:noAutofit/>
              </a:bodyPr>
              <a:p>
                <a:pPr algn="ctr"/>
                <a:r>
                  <a:rPr b="true" sz="11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rPr>
                  <a:t>5</a:t>
                </a:r>
                <a:endParaRPr sz="16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hidden="false" id="989" name="Shape 989"/>
          <p:cNvSpPr txBox="false"/>
          <p:nvPr isPhoto="false"/>
        </p:nvSpPr>
        <p:spPr>
          <a:xfrm flipH="false" flipV="false" rot="0">
            <a:off x="127014" y="442086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90" name="Shape 990"/>
          <p:cNvSpPr txBox="true"/>
          <p:nvPr isPhoto="false"/>
        </p:nvSpPr>
        <p:spPr>
          <a:xfrm flipH="false" flipV="false" rot="0">
            <a:off x="127014" y="1411142"/>
            <a:ext cx="493992" cy="1413530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  <a:prstDash val="solid"/>
          </a:ln>
        </p:spPr>
        <p:txBody>
          <a:bodyPr anchor="ctr" bIns="44806" lIns="89611" rIns="89611" tIns="44806" vert="vert270">
            <a:noAutofit/>
          </a:bodyPr>
          <a:lstStyle>
            <a:defPPr/>
            <a:lvl1pPr algn="ctr" lvl="0"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50">
                <a:solidFill>
                  <a:schemeClr val="tx1"/>
                </a:solidFill>
              </a:rPr>
              <a:t>Процесс</a:t>
            </a:r>
          </a:p>
        </p:txBody>
      </p:sp>
      <p:sp>
        <p:nvSpPr>
          <p:cNvPr hidden="false" id="991" name="Shape 991"/>
          <p:cNvSpPr txBox="false"/>
          <p:nvPr isPhoto="false"/>
        </p:nvSpPr>
        <p:spPr>
          <a:xfrm flipH="false" flipV="false" rot="0">
            <a:off x="723191" y="1411142"/>
            <a:ext cx="279604" cy="2738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prstDash val="solid"/>
            <a:headEnd len="med" type="none" w="med"/>
            <a:tailEnd len="med" type="none" w="med"/>
          </a:ln>
        </p:spPr>
        <p:txBody>
          <a:bodyPr anchor="ctr" bIns="44806" lIns="89611" rIns="89611" tIns="44806" wrap="none"/>
          <a:p>
            <a:pPr algn="ctr"/>
            <a:r>
              <a:rPr b="true" sz="1100">
                <a:solidFill>
                  <a:schemeClr val="bg1"/>
                </a:solidFill>
                <a:latin typeface="Arial"/>
                <a:ea typeface="Arial"/>
                <a:cs typeface="Arial"/>
              </a:rPr>
              <a:t>1</a:t>
            </a:r>
            <a:endParaRPr b="true" sz="11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92" name="Shape 992"/>
          <p:cNvSpPr txBox="false"/>
          <p:nvPr isPhoto="false"/>
        </p:nvSpPr>
        <p:spPr>
          <a:xfrm flipH="false" flipV="false" rot="0">
            <a:off x="127014" y="415453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93" name="Shape 993"/>
          <p:cNvSpPr txBox="false"/>
          <p:nvPr isPhoto="false"/>
        </p:nvSpPr>
        <p:spPr>
          <a:xfrm flipH="false" flipV="false" rot="0">
            <a:off x="949715" y="5022860"/>
            <a:ext cx="7776000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94" name="Shape 994"/>
          <p:cNvSpPr txBox="false"/>
          <p:nvPr isPhoto="false"/>
        </p:nvSpPr>
        <p:spPr>
          <a:xfrm flipH="false" flipV="false" rot="0">
            <a:off x="1024907" y="5052338"/>
            <a:ext cx="3270867" cy="430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>
              <a:spcBef>
                <a:spcPts val="1200"/>
              </a:spcBef>
            </a:pPr>
            <a:r>
              <a:rPr sz="11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Опишите предложения по совершенствованию процесса?</a:t>
            </a:r>
            <a:endParaRPr sz="11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95" name="Shape 995"/>
          <p:cNvSpPr txBox="false"/>
          <p:nvPr isPhoto="false"/>
        </p:nvSpPr>
        <p:spPr>
          <a:xfrm flipH="false" flipV="false" rot="0">
            <a:off x="83767" y="554481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96" name="Shape 996"/>
          <p:cNvSpPr txBox="false"/>
          <p:nvPr isPhoto="false"/>
        </p:nvSpPr>
        <p:spPr>
          <a:xfrm flipH="false" flipV="false" rot="0">
            <a:off x="59658" y="5621554"/>
            <a:ext cx="1264315" cy="25391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>
              <a:spcBef>
                <a:spcPts val="1200"/>
              </a:spcBef>
            </a:pPr>
            <a:r>
              <a:rPr b="true" sz="105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ПРИМЕЧАНИЯ:</a:t>
            </a:r>
            <a:endParaRPr b="true" sz="1050" u="sng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97" name="Shape 997"/>
          <p:cNvSpPr txBox="false"/>
          <p:nvPr isPhoto="false"/>
        </p:nvSpPr>
        <p:spPr>
          <a:xfrm flipH="false" flipV="false" rot="0">
            <a:off x="942678" y="1144792"/>
            <a:ext cx="3477602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 wrap="square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Баллы</a:t>
            </a:r>
            <a:endParaRPr b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98" name="Shape 998"/>
          <p:cNvSpPr txBox="false"/>
          <p:nvPr isPhoto="false"/>
        </p:nvSpPr>
        <p:spPr>
          <a:xfrm flipH="false" flipV="false" rot="0">
            <a:off x="811884" y="5137964"/>
            <a:ext cx="190910" cy="1869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prstDash val="solid"/>
            <a:headEnd len="med" type="none" w="med"/>
            <a:tailEnd len="med" type="none" w="med"/>
          </a:ln>
        </p:spPr>
        <p:txBody>
          <a:bodyPr anchor="ctr" bIns="44806" lIns="89611" rIns="89611" tIns="44806" wrap="none">
            <a:noAutofit/>
          </a:bodyPr>
          <a:p>
            <a:pPr algn="ctr"/>
            <a:endParaRPr b="true" sz="11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99" name="Shape 999"/>
          <p:cNvSpPr txBox="true"/>
          <p:nvPr isPhoto="false"/>
        </p:nvSpPr>
        <p:spPr>
          <a:xfrm flipH="false" flipV="false" rot="0">
            <a:off x="6914092" y="4157713"/>
            <a:ext cx="1981332" cy="259763"/>
          </a:xfrm>
          <a:prstGeom prst="rect">
            <a:avLst/>
          </a:prstGeom>
          <a:noFill/>
        </p:spPr>
        <p:txBody>
          <a:bodyPr bIns="44806" lIns="89611" rIns="89611" tIns="44806" wrap="square">
            <a:spAutoFit/>
          </a:bodyPr>
          <a:p>
            <a:pPr algn="l"/>
            <a:r>
              <a:rPr b="true" sz="1100">
                <a:solidFill>
                  <a:schemeClr val="tx1"/>
                </a:solidFill>
                <a:latin typeface="Arial"/>
                <a:ea typeface="Arial"/>
                <a:cs typeface="Arial"/>
              </a:rPr>
              <a:t>Итого: средний </a:t>
            </a:r>
            <a:r>
              <a:rPr b="true" sz="1100">
                <a:solidFill>
                  <a:schemeClr val="tx1"/>
                </a:solidFill>
                <a:latin typeface="Arial"/>
                <a:ea typeface="Arial"/>
                <a:cs typeface="Arial"/>
              </a:rPr>
              <a:t>балл  3,6</a:t>
            </a:r>
            <a:endParaRPr b="true" sz="11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00" name="Shape 1000"/>
          <p:cNvSpPr txBox="false"/>
          <p:nvPr isPhoto="false"/>
        </p:nvSpPr>
        <p:spPr>
          <a:xfrm flipH="false" flipV="false" rot="0">
            <a:off x="1172165" y="5600389"/>
            <a:ext cx="6367537" cy="48218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indent="-171450" lvl="1" marL="171450">
              <a:spcBef>
                <a:spcPts val="1200"/>
              </a:spcBef>
              <a:buFont typeface="Arial"/>
              <a:buChar char="•"/>
            </a:pPr>
            <a:r>
              <a:rPr sz="11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Кол-во опрашиваемых 5  чел.</a:t>
            </a:r>
          </a:p>
          <a:p>
            <a:pPr indent="-171450" lvl="1" marL="171450">
              <a:spcBef>
                <a:spcPts val="400"/>
              </a:spcBef>
              <a:buFont typeface="Arial"/>
              <a:buChar char="•"/>
            </a:pPr>
            <a:r>
              <a:rPr sz="1100">
                <a:solidFill>
                  <a:srgbClr val="000000"/>
                </a:solidFill>
              </a:rPr>
              <a:t>Участники </a:t>
            </a:r>
            <a:r>
              <a:rPr sz="1100">
                <a:solidFill>
                  <a:srgbClr val="000000"/>
                </a:solidFill>
              </a:rPr>
              <a:t>анкетирования: воспитатели, помощник </a:t>
            </a:r>
            <a:r>
              <a:rPr sz="1100">
                <a:solidFill>
                  <a:srgbClr val="000000"/>
                </a:solidFill>
              </a:rPr>
              <a:t>воспитателя</a:t>
            </a:r>
            <a:r>
              <a:rPr sz="1100">
                <a:solidFill>
                  <a:srgbClr val="000000"/>
                </a:solidFill>
              </a:rPr>
              <a:t>, администрация </a:t>
            </a:r>
            <a:r>
              <a:rPr sz="1100">
                <a:solidFill>
                  <a:srgbClr val="000000"/>
                </a:solidFill>
              </a:rPr>
              <a:t>ДОУ</a:t>
            </a:r>
            <a:endParaRPr sz="1100">
              <a:solidFill>
                <a:srgbClr val="000000"/>
              </a:solidFill>
            </a:endParaRPr>
          </a:p>
        </p:txBody>
      </p:sp>
      <p:grpSp>
        <p:nvGrpSpPr>
          <p:cNvPr hidden="false" id="1001" name="Shape 1001"/>
          <p:cNvGrpSpPr/>
          <p:nvPr isPhoto="false"/>
        </p:nvGrpSpPr>
        <p:grpSpPr>
          <a:xfrm flipH="false" flipV="false" rot="0">
            <a:off x="4837714" y="1393534"/>
            <a:ext cx="4007834" cy="245831"/>
            <a:chOff x="0" y="0"/>
            <a:chExt cx="4007834" cy="245831"/>
          </a:xfrm>
        </p:grpSpPr>
        <p:sp>
          <p:nvSpPr>
            <p:cNvPr hidden="false" id="1002" name="Shape 1002"/>
            <p:cNvSpPr txBox="false"/>
            <p:nvPr isPhoto="false"/>
          </p:nvSpPr>
          <p:spPr>
            <a:xfrm flipH="false" flipV="false" rot="0">
              <a:off x="0" y="57216"/>
              <a:ext cx="4007834" cy="17581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  <a:prstDash val="solid"/>
            </a:ln>
          </p:spPr>
          <p:txBody>
            <a:bodyPr anchor="ctr" bIns="0" lIns="0" rIns="0" tIns="0" wrap="none"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003" name="Shape 1003"/>
            <p:cNvSpPr txBox="false"/>
            <p:nvPr isPhoto="false"/>
          </p:nvSpPr>
          <p:spPr>
            <a:xfrm flipH="false" flipV="false" rot="0">
              <a:off x="2747954" y="0"/>
              <a:ext cx="531667" cy="2458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  <a:prstDash val="solid"/>
            </a:ln>
          </p:spPr>
          <p:txBody>
            <a:bodyPr anchor="ctr" bIns="0" lIns="0" rIns="0" tIns="0" wrap="none"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3,7</a:t>
              </a: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1004" name="Shape 1004"/>
          <p:cNvGrpSpPr/>
          <p:nvPr isPhoto="false"/>
        </p:nvGrpSpPr>
        <p:grpSpPr>
          <a:xfrm flipH="false" flipV="false" rot="0">
            <a:off x="4837713" y="1892724"/>
            <a:ext cx="4007834" cy="245831"/>
            <a:chOff x="0" y="0"/>
            <a:chExt cx="4007834" cy="245831"/>
          </a:xfrm>
        </p:grpSpPr>
        <p:sp>
          <p:nvSpPr>
            <p:cNvPr hidden="false" id="1005" name="Shape 1005"/>
            <p:cNvSpPr txBox="false"/>
            <p:nvPr isPhoto="false"/>
          </p:nvSpPr>
          <p:spPr>
            <a:xfrm flipH="false" flipV="false" rot="0">
              <a:off x="0" y="35007"/>
              <a:ext cx="4007834" cy="1758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006" name="Shape 1006"/>
            <p:cNvSpPr txBox="false"/>
            <p:nvPr isPhoto="false"/>
          </p:nvSpPr>
          <p:spPr>
            <a:xfrm flipH="false" flipV="false" rot="0">
              <a:off x="2660046" y="0"/>
              <a:ext cx="531667" cy="2458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3,4</a:t>
              </a: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1007" name="Shape 1007"/>
          <p:cNvGrpSpPr/>
          <p:nvPr isPhoto="false"/>
        </p:nvGrpSpPr>
        <p:grpSpPr>
          <a:xfrm flipH="false" flipV="false" rot="0">
            <a:off x="4837712" y="2497448"/>
            <a:ext cx="4007834" cy="245831"/>
            <a:chOff x="0" y="0"/>
            <a:chExt cx="4007834" cy="245831"/>
          </a:xfrm>
        </p:grpSpPr>
        <p:sp>
          <p:nvSpPr>
            <p:cNvPr hidden="false" id="1008" name="Shape 1008"/>
            <p:cNvSpPr txBox="false"/>
            <p:nvPr isPhoto="false"/>
          </p:nvSpPr>
          <p:spPr>
            <a:xfrm flipH="false" flipV="false" rot="0">
              <a:off x="0" y="35007"/>
              <a:ext cx="4007834" cy="1758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009" name="Shape 1009"/>
            <p:cNvSpPr txBox="false"/>
            <p:nvPr isPhoto="false"/>
          </p:nvSpPr>
          <p:spPr>
            <a:xfrm flipH="false" flipV="false" rot="0">
              <a:off x="2660046" y="0"/>
              <a:ext cx="531667" cy="2458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3,4</a:t>
              </a: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1010" name="Shape 1010"/>
          <p:cNvGrpSpPr/>
          <p:nvPr isPhoto="false"/>
        </p:nvGrpSpPr>
        <p:grpSpPr>
          <a:xfrm flipH="false" flipV="false" rot="0">
            <a:off x="4837711" y="3023447"/>
            <a:ext cx="4007834" cy="245832"/>
            <a:chOff x="0" y="0"/>
            <a:chExt cx="4007834" cy="245832"/>
          </a:xfrm>
        </p:grpSpPr>
        <p:sp>
          <p:nvSpPr>
            <p:cNvPr hidden="false" id="1011" name="Shape 1011"/>
            <p:cNvSpPr txBox="false"/>
            <p:nvPr isPhoto="false"/>
          </p:nvSpPr>
          <p:spPr>
            <a:xfrm flipH="false" flipV="false" rot="0">
              <a:off x="0" y="62318"/>
              <a:ext cx="4007834" cy="1758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012" name="Shape 1012"/>
            <p:cNvSpPr txBox="false"/>
            <p:nvPr isPhoto="false"/>
          </p:nvSpPr>
          <p:spPr>
            <a:xfrm flipH="false" flipV="false" rot="0">
              <a:off x="2806179" y="0"/>
              <a:ext cx="531667" cy="2458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3,8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1013" name="Shape 1013"/>
          <p:cNvGrpSpPr/>
          <p:nvPr isPhoto="false"/>
        </p:nvGrpSpPr>
        <p:grpSpPr>
          <a:xfrm flipH="false" flipV="false" rot="0">
            <a:off x="4848132" y="3589973"/>
            <a:ext cx="4007834" cy="245831"/>
            <a:chOff x="0" y="0"/>
            <a:chExt cx="4007834" cy="245831"/>
          </a:xfrm>
        </p:grpSpPr>
        <p:sp>
          <p:nvSpPr>
            <p:cNvPr hidden="false" id="1014" name="Shape 1014"/>
            <p:cNvSpPr txBox="false"/>
            <p:nvPr isPhoto="false"/>
          </p:nvSpPr>
          <p:spPr>
            <a:xfrm flipH="false" flipV="false" rot="0">
              <a:off x="0" y="57216"/>
              <a:ext cx="4007834" cy="17581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  <a:prstDash val="solid"/>
            </a:ln>
          </p:spPr>
          <p:txBody>
            <a:bodyPr anchor="ctr" bIns="0" lIns="0" rIns="0" tIns="0" wrap="none"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015" name="Shape 1015"/>
            <p:cNvSpPr txBox="false"/>
            <p:nvPr isPhoto="false"/>
          </p:nvSpPr>
          <p:spPr>
            <a:xfrm flipH="false" flipV="false" rot="0">
              <a:off x="2747954" y="0"/>
              <a:ext cx="531667" cy="2458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  <a:prstDash val="solid"/>
            </a:ln>
          </p:spPr>
          <p:txBody>
            <a:bodyPr anchor="ctr" bIns="0" lIns="0" rIns="0" tIns="0" wrap="none"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3,7</a:t>
              </a: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hidden="false" id="1017" name="Picture 101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624373" y="52942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1019" name="Picture 101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241960" y="-75645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20" name="GroupShape 10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21" name="Shape 1021"/>
          <p:cNvSpPr txBox="true"/>
          <p:nvPr isPhoto="false">
            <p:ph idx="7" type="title"/>
          </p:nvPr>
        </p:nvSpPr>
        <p:spPr>
          <a:xfrm flipH="false" flipV="false" rot="0">
            <a:off x="1242060" y="291371"/>
            <a:ext cx="4973914" cy="492443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r>
              <a:rPr sz="1600"/>
              <a:t>Оценка результатов проекта и проведение завершающего совещания</a:t>
            </a:r>
            <a:endParaRPr sz="1600"/>
          </a:p>
        </p:txBody>
      </p:sp>
      <p:sp>
        <p:nvSpPr>
          <p:cNvPr hidden="false" id="1022" name="Shape 1022"/>
          <p:cNvSpPr txBox="false"/>
          <p:nvPr isPhoto="false"/>
        </p:nvSpPr>
        <p:spPr>
          <a:xfrm flipH="false" flipV="false" rot="0">
            <a:off x="1094735" y="49587"/>
            <a:ext cx="4868320" cy="16927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>
            <a:spAutoFit/>
          </a:bodyPr>
          <a:p>
            <a:pPr algn="just"/>
            <a:r>
              <a:rPr sz="1100">
                <a:solidFill>
                  <a:srgbClr val="808080"/>
                </a:solidFill>
                <a:latin typeface="Arial"/>
                <a:ea typeface="Arial"/>
                <a:cs typeface="Arial"/>
              </a:rPr>
              <a:t>4.4 Оценка результатов проекта и проведение завершающего совещания</a:t>
            </a:r>
            <a:endParaRPr sz="1100">
              <a:solidFill>
                <a:srgbClr val="808080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hidden="false" id="1023" name="Table 1023"/>
          <p:cNvGraphicFramePr/>
          <p:nvPr isPhoto="false"/>
        </p:nvGraphicFramePr>
        <p:xfrm flipH="false" flipV="false" rot="0">
          <a:off x="61003" y="989530"/>
          <a:ext cx="8806771" cy="5268355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{5940675A-B579-460E-94D1-54222C63F5DA}</a:tableStyleId>
              </a:tblPr>
              <a:tblGrid>
                <a:gridCol w="3137733"/>
                <a:gridCol w="587975"/>
                <a:gridCol w="587975"/>
                <a:gridCol w="639457"/>
                <a:gridCol w="3853631"/>
              </a:tblGrid>
              <a:tr h="325760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Улучшаемые показатели:</a:t>
                      </a:r>
                    </a:p>
                  </a:txBody>
                  <a:tcPr anchor="ctr" anchorCtr="false" marB="45720" marL="91440" marR="91440" marT="45720" vert="horz">
                    <a:solidFill>
                      <a:srgbClr val="BCDAF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Тек.</a:t>
                      </a:r>
                      <a:br>
                        <a:rPr b="tru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b="true" baseline="0" sz="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20.01.22</a:t>
                      </a:r>
                    </a:p>
                  </a:txBody>
                  <a:tcPr anchor="ctr" anchorCtr="false" marB="45720" marL="91440" marR="91440" marT="45720" vert="horz">
                    <a:solidFill>
                      <a:srgbClr val="BCDAF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</a:p>
                  </a:txBody>
                  <a:tcPr anchor="t" anchorCtr="false" marB="45720" marL="91440" marR="91440" marT="45720" vert="horz">
                    <a:solidFill>
                      <a:srgbClr val="BCDAF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  <a:p>
                      <a:pPr algn="ctr"/>
                      <a:r>
                        <a:rPr b="true" baseline="0" sz="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01.08.22</a:t>
                      </a:r>
                      <a:endParaRPr b="true" baseline="0" sz="5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>
                    <a:solidFill>
                      <a:srgbClr val="BCDAFA"/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="tru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Комментарии</a:t>
                      </a:r>
                      <a:endParaRPr b="true"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>
                    <a:solidFill>
                      <a:srgbClr val="BCDAFA"/>
                    </a:solidFill>
                  </a:tcPr>
                </a:tc>
              </a:tr>
              <a:tr h="533062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b="fals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Уменьшение временных затрат на подготовку к образовательной деятельности по рисованию</a:t>
                      </a:r>
                      <a:r>
                        <a:rPr b="fals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b="fals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="fals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лепке,</a:t>
                      </a:r>
                      <a:r>
                        <a:rPr b="fals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="fals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аппликации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минут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минут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indent="0" marL="0"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Снизились временные затраты на подготовку к образовательной деятельности по рисованию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лепке,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аппликации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</a:tr>
              <a:tr h="533062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Повышение количества завершенных детских творческих работ</a:t>
                      </a:r>
                      <a:endParaRPr b="false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algn="ctr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человек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упорядочения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введения 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визуализации в системе хранения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приобретения </a:t>
                      </a: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мобильной тележки повысилось количество завершенных детских работ</a:t>
                      </a:r>
                    </a:p>
                  </a:txBody>
                  <a:tcPr anchor="ctr" anchorCtr="false" marB="45720" marL="91440" marR="91440" marT="45720" vert="horz"/>
                </a:tc>
              </a:tr>
              <a:tr h="681134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b="false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</a:t>
                      </a:r>
                      <a:r>
                        <a:rPr b="fals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</a:t>
                      </a:r>
                      <a:r>
                        <a:rPr b="false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ачества </a:t>
                      </a:r>
                      <a:r>
                        <a:rPr b="fals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образовательных услуг  за счет упорядочения,  введения  визуализации в системе хранения и приобретения мобильной тележки</a:t>
                      </a:r>
                      <a:endParaRPr b="false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64%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счет создания единого алгоритма действий по подготовке к ОД по ИЗО повысилось качество образовательных услуг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/>
                </a:tc>
              </a:tr>
              <a:tr h="466036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Повышение уровня удовлетворенности заказчиков (по итогам анкетирования №1 и 2)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Удовлетворенность  заказчиков процесса  созданной системы  к подготовке  к ОД по ИЗО-достаточна</a:t>
                      </a:r>
                    </a:p>
                  </a:txBody>
                  <a:tcPr anchor="ctr" anchorCtr="false" marB="45720" marL="91440" marR="91440" marT="45720" vert="horz"/>
                </a:tc>
              </a:tr>
              <a:tr h="264632">
                <a:tc gridSpan="4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b="tru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Уроки проекта (выводы)</a:t>
                      </a:r>
                      <a:endParaRPr b="true"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5720" vert="horz">
                    <a:solidFill>
                      <a:schemeClr val="accent2"/>
                    </a:solidFill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b="true" sz="1000"/>
                        <a:t>Предлагаемые решения</a:t>
                      </a:r>
                      <a:endParaRPr b="true" sz="1000"/>
                    </a:p>
                  </a:txBody>
                  <a:tcPr anchor="ctr" anchorCtr="false" marB="45720" marL="91440" marR="91440" marT="45720" vert="horz">
                    <a:solidFill>
                      <a:schemeClr val="accent2"/>
                    </a:solidFill>
                  </a:tcPr>
                </a:tc>
              </a:tr>
              <a:tr h="593267">
                <a:tc gridSpan="4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Сжатые временные рамки при реализации проекта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дополнительных педагогических кадров для  реализации проекта</a:t>
                      </a:r>
                    </a:p>
                  </a:txBody>
                  <a:tcPr anchor="ctr" anchorCtr="false" marB="45720" marL="91440" marR="91440" marT="45720" vert="horz"/>
                </a:tc>
              </a:tr>
              <a:tr h="425936">
                <a:tc gridSpan="4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false" baseline="0" sz="1000"/>
                        <a:t>Были зафиксированы  трудозатраты педагогов при создании визуальной системы хранения</a:t>
                      </a:r>
                      <a:endParaRPr b="false" sz="1000"/>
                    </a:p>
                  </a:txBody>
                  <a:tcPr anchor="ctr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к проекту педагога дополнительного образования</a:t>
                      </a:r>
                    </a:p>
                  </a:txBody>
                  <a:tcPr anchor="ctr" anchorCtr="false" marB="45720" marL="91440" marR="91440" marT="45720" vert="horz"/>
                </a:tc>
              </a:tr>
              <a:tr h="425936">
                <a:tc gridSpan="4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мобильной тележки потребовало финансовых затрат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Планировать  приобретение дидактических мобильных модулей до начала учебного года</a:t>
                      </a:r>
                    </a:p>
                  </a:txBody>
                  <a:tcPr anchor="ctr" anchorCtr="false" marB="45720" marL="91440" marR="91440" marT="45720" vert="horz"/>
                </a:tc>
              </a:tr>
              <a:tr h="410308">
                <a:tc gridSpan="5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1"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по проекту (закрыть/ продолжить):</a:t>
                      </a:r>
                    </a:p>
                  </a:txBody>
                  <a:tcPr anchor="ctr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533062">
                <a:tc gridSpan="4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lvl="1"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закрыть</a:t>
                      </a:r>
                    </a:p>
                  </a:txBody>
                  <a:tcPr anchor="ctr" anchorCtr="false" marB="45720" marL="91440" marR="91440" marT="45720" vert="horz">
                    <a:solidFill>
                      <a:srgbClr val="BCDAFA"/>
                    </a:solidFill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Ключевые запланированные показатели достигнуты, разработаны рекомендации для работы в следующих проектах </a:t>
                      </a:r>
                      <a:endParaRPr baseline="0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t" anchorCtr="false" marB="45720" marL="91440" marR="91440" marT="45720" vert="horz"/>
                </a:tc>
              </a:tr>
            </a:tbl>
          </a:graphicData>
        </a:graphic>
      </p:graphicFrame>
      <p:pic>
        <p:nvPicPr>
          <p:cNvPr hidden="false" id="1025" name="Picture 102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767749" y="85896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1027" name="Picture 102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47187" y="0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28" name="GroupShape 10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29" name="Shape 1029"/>
          <p:cNvSpPr txBox="true"/>
          <p:nvPr isPhoto="false">
            <p:ph idx="7" type="title"/>
          </p:nvPr>
        </p:nvSpPr>
        <p:spPr>
          <a:xfrm flipH="false" flipV="false" rot="0">
            <a:off x="1231900" y="255101"/>
            <a:ext cx="5574760" cy="66172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200"/>
              <a:t>ПРОЕКТ «Оптимизация времени воспитателя при подготовке к организованной образовательной деятельности по рисованию, лепке, аппликации»</a:t>
            </a:r>
            <a:br/>
          </a:p>
        </p:txBody>
      </p:sp>
      <p:sp>
        <p:nvSpPr>
          <p:cNvPr hidden="false" id="1030" name="Shape 1030"/>
          <p:cNvSpPr txBox="false"/>
          <p:nvPr isPhoto="false"/>
        </p:nvSpPr>
        <p:spPr>
          <a:xfrm flipH="false" flipV="false" rot="0">
            <a:off x="3031059" y="1440042"/>
            <a:ext cx="2753515" cy="138499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/>
            <a:r>
              <a:rPr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*Сокращение времени для </a:t>
            </a:r>
            <a:r>
              <a:rPr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подготовки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к образовательной деятельности по рисованию, лепке, аппликации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*</a:t>
            </a:r>
            <a:r>
              <a:rPr sz="1200">
                <a:solidFill>
                  <a:schemeClr val="tx1"/>
                </a:solidFill>
                <a:latin typeface="Arial"/>
                <a:ea typeface="Arial"/>
                <a:cs typeface="Arial"/>
              </a:rPr>
              <a:t>Увеличение количества законченных детских творческих работ</a:t>
            </a:r>
            <a:endParaRPr sz="12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hidden="false" id="1031" name="Table 1031"/>
          <p:cNvGraphicFramePr/>
          <p:nvPr isPhoto="false"/>
        </p:nvGraphicFramePr>
        <p:xfrm flipH="false" flipV="false" rot="0">
          <a:off x="606285" y="3627782"/>
          <a:ext cx="8100392" cy="2609938"/>
        </p:xfrm>
        <a:graphic>
          <a:graphicData uri="http://schemas.openxmlformats.org/drawingml/2006/table">
            <a:tbl>
              <a:tblPr bandCol="false" bandRow="true" firstCol="true" firstRow="true" lastCol="false" lastRow="false">
                <a:tableStyleId>{F5AB1C69-6EDB-4FF4-983F-18BD219EF322}</a:tableStyleId>
              </a:tblPr>
              <a:tblGrid>
                <a:gridCol w="2024824"/>
                <a:gridCol w="2024824"/>
                <a:gridCol w="2025371"/>
                <a:gridCol w="2025371"/>
              </a:tblGrid>
              <a:tr h="154344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       Текущее состояние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        Целевое состояние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     Достигнутый результат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</a:tr>
              <a:tr h="91232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Уменьшение временных затрат на подготовку к организованной образовательной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         20 минут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           7 минут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3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Создание единой методической базы по </a:t>
                      </a:r>
                      <a:r>
                        <a:rPr sz="900"/>
                        <a:t>изодеятельности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Исключение лишних перемещений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Упорядочение и стандартизация места хранения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Снятие напряженности труда воспитателей при подготовке к ОД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</a:tr>
              <a:tr h="617372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Увеличение количества законченных детских творческих работ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            16 детей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            25 детей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91232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Повышение качества ОД за счет разработанной системы визуализации, использования мобильной тележки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               64%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                 100%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28693" marR="28693" marT="0" vert="horz"/>
                </a:tc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</a:tbl>
          </a:graphicData>
        </a:graphic>
      </p:graphicFrame>
      <p:sp>
        <p:nvSpPr>
          <p:cNvPr hidden="false" id="1032" name="Shape 1032"/>
          <p:cNvSpPr txBox="true"/>
          <p:nvPr isPhoto="false"/>
        </p:nvSpPr>
        <p:spPr>
          <a:xfrm flipH="false" flipV="false" rot="0">
            <a:off x="1070042" y="1741251"/>
            <a:ext cx="632296" cy="30777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64%</a:t>
            </a:r>
            <a:endParaRPr sz="14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33" name="Shape 1033"/>
          <p:cNvSpPr txBox="true"/>
          <p:nvPr isPhoto="false"/>
        </p:nvSpPr>
        <p:spPr>
          <a:xfrm flipH="false" flipV="false" rot="0">
            <a:off x="768486" y="2684834"/>
            <a:ext cx="1040859" cy="33855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20 минут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1035" name="Picture 103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806661" y="71335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1037" name="Picture 103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86098" y="0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38" name="GroupShape 10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39" name="Shape 1039"/>
          <p:cNvSpPr txBox="true"/>
          <p:nvPr isPhoto="false">
            <p:ph idx="7" type="title"/>
          </p:nvPr>
        </p:nvSpPr>
        <p:spPr>
          <a:xfrm flipH="false" flipV="false" rot="0">
            <a:off x="1231900" y="291964"/>
            <a:ext cx="5713649" cy="36933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200"/>
              <a:t>ПРОЕКТ «Оптимизация времени воспитателя при подготовке к организованной образовательной деятельности по рисованию, лепке, аппликации»</a:t>
            </a:r>
          </a:p>
        </p:txBody>
      </p:sp>
      <p:sp>
        <p:nvSpPr>
          <p:cNvPr hidden="false" id="1040" name="Shape 1040"/>
          <p:cNvSpPr txBox="true"/>
          <p:nvPr isPhoto="false"/>
        </p:nvSpPr>
        <p:spPr>
          <a:xfrm flipH="false" flipV="false" rot="0">
            <a:off x="1361873" y="1040860"/>
            <a:ext cx="7684851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  </a:t>
            </a:r>
            <a:r>
              <a:rPr b="true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БЫЛО                                                                           СТАЛО</a:t>
            </a:r>
            <a:endParaRPr b="true"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1042" name="Picture 104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08561" y="1379414"/>
            <a:ext cx="3579779" cy="4773040"/>
          </a:xfrm>
          <a:prstGeom prst="rect">
            <a:avLst/>
          </a:prstGeom>
        </p:spPr>
      </p:pic>
      <p:pic>
        <p:nvPicPr>
          <p:cNvPr hidden="false" id="1044" name="Picture 104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941652" y="1379414"/>
            <a:ext cx="3715965" cy="4773039"/>
          </a:xfrm>
          <a:prstGeom prst="rect">
            <a:avLst/>
          </a:prstGeom>
        </p:spPr>
      </p:pic>
      <p:pic>
        <p:nvPicPr>
          <p:cNvPr hidden="false" id="1046" name="Picture 1046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799635" y="86468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1048" name="Picture 1048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7337460" y="-42120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85" name="GroupShape 2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6" name="Shape 286"/>
          <p:cNvSpPr txBox="true"/>
          <p:nvPr isPhoto="false">
            <p:ph idx="7" type="title"/>
          </p:nvPr>
        </p:nvSpPr>
        <p:spPr>
          <a:xfrm flipH="false" flipV="false" rot="0">
            <a:off x="1220911" y="136554"/>
            <a:ext cx="5466880" cy="654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lnSpc>
                <a:spcPts val="1700"/>
              </a:lnSpc>
            </a:pPr>
            <a:r>
              <a:rPr sz="1100"/>
              <a:t>Карточка ПСР-проекта МБДОУ Д/с №61«Оптимизация времени воспитателя при подготовке к организованной образовательной деятельности по рисованию</a:t>
            </a:r>
            <a:r>
              <a:rPr sz="1100"/>
              <a:t>, лепке, аппликации</a:t>
            </a:r>
            <a:r>
              <a:rPr sz="1100"/>
              <a:t>»</a:t>
            </a:r>
            <a:endParaRPr sz="1100"/>
          </a:p>
        </p:txBody>
      </p:sp>
      <p:grpSp>
        <p:nvGrpSpPr>
          <p:cNvPr hidden="false" id="287" name="Shape 287"/>
          <p:cNvGrpSpPr/>
          <p:nvPr isPhoto="false"/>
        </p:nvGrpSpPr>
        <p:grpSpPr>
          <a:xfrm flipH="false" flipV="false" rot="0">
            <a:off x="177089" y="998805"/>
            <a:ext cx="8774343" cy="5411356"/>
            <a:chOff x="0" y="0"/>
            <a:chExt cx="8774343" cy="5411356"/>
          </a:xfrm>
        </p:grpSpPr>
        <p:sp>
          <p:nvSpPr>
            <p:cNvPr hidden="false" id="288" name="Shape 288"/>
            <p:cNvSpPr txBox="false"/>
            <p:nvPr isPhoto="false"/>
          </p:nvSpPr>
          <p:spPr>
            <a:xfrm flipH="false" flipV="false" rot="0">
              <a:off x="0" y="0"/>
              <a:ext cx="4149820" cy="249841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>
                  <a:shade val="50000"/>
                </a:srgbClr>
              </a:solidFill>
              <a:prstDash val="solid"/>
            </a:ln>
          </p:spPr>
          <p:txBody>
            <a:bodyPr anchor="ctr" bIns="45720" lIns="91440" rIns="91440" tIns="45720"/>
            <a:p>
              <a:pPr algn="ctr"/>
              <a:endParaRPr sz="16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89" name="Shape 289"/>
            <p:cNvSpPr txBox="false"/>
            <p:nvPr isPhoto="false"/>
          </p:nvSpPr>
          <p:spPr>
            <a:xfrm flipH="false" flipV="false" rot="0">
              <a:off x="0" y="2557480"/>
              <a:ext cx="4149820" cy="27594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>
                  <a:shade val="50000"/>
                </a:srgbClr>
              </a:solidFill>
              <a:prstDash val="solid"/>
            </a:ln>
          </p:spPr>
          <p:txBody>
            <a:bodyPr anchor="ctr" bIns="45720" lIns="91440" rIns="91440" tIns="45720"/>
            <a:p>
              <a:pPr algn="ctr"/>
              <a:endParaRPr sz="16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90" name="Shape 290"/>
            <p:cNvSpPr txBox="false"/>
            <p:nvPr isPhoto="false"/>
          </p:nvSpPr>
          <p:spPr>
            <a:xfrm flipH="false" flipV="false" rot="0">
              <a:off x="4247736" y="23492"/>
              <a:ext cx="4439282" cy="247491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>
                  <a:shade val="50000"/>
                </a:srgbClr>
              </a:solidFill>
              <a:prstDash val="solid"/>
            </a:ln>
          </p:spPr>
          <p:txBody>
            <a:bodyPr anchor="ctr" bIns="45720" lIns="91440" rIns="91440" tIns="45720"/>
            <a:p>
              <a:pPr algn="l"/>
              <a:endParaRPr sz="900">
                <a:solidFill>
                  <a:srgbClr val="414142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91" name="Shape 291"/>
            <p:cNvSpPr txBox="false"/>
            <p:nvPr isPhoto="false"/>
          </p:nvSpPr>
          <p:spPr>
            <a:xfrm flipH="false" flipV="false" rot="0">
              <a:off x="4247736" y="2557482"/>
              <a:ext cx="4456588" cy="275945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>
                  <a:shade val="50000"/>
                </a:srgbClr>
              </a:solidFill>
              <a:prstDash val="solid"/>
            </a:ln>
          </p:spPr>
          <p:txBody>
            <a:bodyPr anchor="ctr" bIns="45720" lIns="91440" rIns="91440" tIns="45720"/>
            <a:p>
              <a:pPr algn="ctr"/>
              <a:endParaRPr sz="9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92" name="Shape 292"/>
            <p:cNvSpPr txBox="true"/>
            <p:nvPr isPhoto="false"/>
          </p:nvSpPr>
          <p:spPr>
            <a:xfrm flipH="false" flipV="false" rot="0">
              <a:off x="4474698" y="2549034"/>
              <a:ext cx="4127436" cy="2862322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ctr" lvl="0">
                <a:defRPr b="true" sz="1800" u="sng">
                  <a:solidFill>
                    <a:srgbClr val="3E87BD">
                      <a:lumMod val="75000"/>
                    </a:srgbClr>
                  </a:solidFill>
                  <a:latin typeface="Arial"/>
                  <a:ea typeface="Arial"/>
                  <a:cs typeface="Arial"/>
                </a:defRPr>
              </a:lvl1pPr>
              <a:lvl2pPr algn="l" indent="0" lvl="1" marL="457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2pPr>
              <a:lvl3pPr algn="l" indent="0" lvl="2" marL="914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3pPr>
              <a:lvl4pPr algn="l" indent="0" lvl="3" marL="1371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4pPr>
              <a:lvl5pPr algn="l" indent="0" lvl="4" marL="18288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5pPr>
              <a:lvl6pPr algn="l" indent="0" lvl="5" marL="22860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6pPr>
              <a:lvl7pPr algn="l" indent="0" lvl="6" marL="2743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7pPr>
              <a:lvl8pPr algn="l" indent="0" lvl="7" marL="3200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8pPr>
              <a:lvl9pPr algn="l" indent="0" lvl="8" marL="3657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r>
                <a:rPr sz="1000"/>
                <a:t>4</a:t>
              </a:r>
              <a:r>
                <a:rPr sz="1000"/>
                <a:t>. Ключевые события проекта</a:t>
              </a:r>
            </a:p>
            <a:p>
              <a:pPr algn="l"/>
              <a:endParaRPr sz="1000" u="none">
                <a:solidFill>
                  <a:schemeClr val="tx1"/>
                </a:solidFill>
              </a:endParaRP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1.Старт проекта-20.01.2022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2.Диагностика и целевое состояние -01.02.2022-21.03.2022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-разработка текущей карты процесса-01.02.2022-21.02.2022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-производственный анализ №1-21.02.2022-28.02.2022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-разработка целевой карты процесса – 01.03.2022-21.03.2022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3.Внедрение улучшений-22.03.2022-20.07.2022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-совещание по защите подходов внедрения- 28.03.2022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-определение перечня мероприятий по реализации проекта- 29.03.2022-05.04.2022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-внедрение и проведение  мероприятий по достижению целей проекта-06.04.2022-10.07.2022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-обучение участников процесса-11.07.2022- 15.07.2022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4.Закрепление результатов и закрытие проекта-18.07.2022-01.08.2022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-производственный анализ №2- 18.07.2022-25.07.2022</a:t>
              </a:r>
            </a:p>
            <a:p>
              <a:pPr algn="l"/>
              <a:r>
                <a:rPr b="false" sz="1000" u="none">
                  <a:solidFill>
                    <a:schemeClr val="tx1"/>
                  </a:solidFill>
                </a:rPr>
                <a:t>-завершающее совещание -01.08.2022</a:t>
              </a:r>
            </a:p>
          </p:txBody>
        </p:sp>
        <p:sp>
          <p:nvSpPr>
            <p:cNvPr hidden="false" id="293" name="Shape 293"/>
            <p:cNvSpPr txBox="true"/>
            <p:nvPr isPhoto="false"/>
          </p:nvSpPr>
          <p:spPr>
            <a:xfrm flipH="false" flipV="false" rot="0">
              <a:off x="61222" y="2568114"/>
              <a:ext cx="4233878" cy="246221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lvl="0">
                <a:defRPr b="true" sz="1600">
                  <a:solidFill>
                    <a:schemeClr val="accent6">
                      <a:lumMod val="75000"/>
                    </a:schemeClr>
                  </a:solidFill>
                  <a:latin typeface="Arial"/>
                  <a:ea typeface="Arial"/>
                  <a:cs typeface="Arial"/>
                </a:defRPr>
              </a:lvl1pPr>
              <a:lvl2pPr algn="l" indent="0" lvl="1" marL="457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2pPr>
              <a:lvl3pPr algn="l" indent="0" lvl="2" marL="914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3pPr>
              <a:lvl4pPr algn="l" indent="0" lvl="3" marL="1371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4pPr>
              <a:lvl5pPr algn="l" indent="0" lvl="4" marL="18288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5pPr>
              <a:lvl6pPr algn="l" indent="0" lvl="5" marL="22860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6pPr>
              <a:lvl7pPr algn="l" indent="0" lvl="6" marL="2743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7pPr>
              <a:lvl8pPr algn="l" indent="0" lvl="7" marL="3200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8pPr>
              <a:lvl9pPr algn="l" indent="0" lvl="8" marL="3657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algn="ctr"/>
              <a:r>
                <a:rPr sz="1000" u="sng">
                  <a:solidFill>
                    <a:srgbClr val="3E87BD">
                      <a:lumMod val="75000"/>
                    </a:srgbClr>
                  </a:solidFill>
                </a:rPr>
                <a:t>3</a:t>
              </a:r>
              <a:r>
                <a:rPr sz="1000" u="sng">
                  <a:solidFill>
                    <a:srgbClr val="3E87BD">
                      <a:lumMod val="75000"/>
                    </a:srgbClr>
                  </a:solidFill>
                </a:rPr>
                <a:t>. Цели </a:t>
              </a:r>
              <a:r>
                <a:rPr sz="1000" u="sng">
                  <a:solidFill>
                    <a:srgbClr val="3E87BD">
                      <a:lumMod val="75000"/>
                    </a:srgbClr>
                  </a:solidFill>
                </a:rPr>
                <a:t>и </a:t>
              </a:r>
              <a:r>
                <a:rPr sz="1000" u="sng">
                  <a:solidFill>
                    <a:srgbClr val="3E87BD">
                      <a:lumMod val="75000"/>
                    </a:srgbClr>
                  </a:solidFill>
                </a:rPr>
                <a:t>плановый эффект</a:t>
              </a:r>
              <a:endParaRPr sz="1000" u="sng">
                <a:solidFill>
                  <a:srgbClr val="3E87BD">
                    <a:lumMod val="75000"/>
                  </a:srgbClr>
                </a:solidFill>
              </a:endParaRPr>
            </a:p>
          </p:txBody>
        </p:sp>
        <p:sp>
          <p:nvSpPr>
            <p:cNvPr hidden="false" id="294" name="Shape 294"/>
            <p:cNvSpPr txBox="true"/>
            <p:nvPr isPhoto="false"/>
          </p:nvSpPr>
          <p:spPr>
            <a:xfrm flipH="false" flipV="false" rot="0">
              <a:off x="4429320" y="739"/>
              <a:ext cx="4211639" cy="24622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ctr"/>
              <a:r>
                <a:rPr b="true" sz="1000" u="sng">
                  <a:solidFill>
                    <a:srgbClr val="3E87BD">
                      <a:lumMod val="75000"/>
                    </a:srgbClr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b="true" sz="1000" u="sng">
                  <a:solidFill>
                    <a:srgbClr val="3E87BD">
                      <a:lumMod val="75000"/>
                    </a:srgbClr>
                  </a:solidFill>
                  <a:latin typeface="Arial"/>
                  <a:ea typeface="Arial"/>
                  <a:cs typeface="Arial"/>
                </a:rPr>
                <a:t>. Обоснование выбора</a:t>
              </a:r>
              <a:endParaRPr b="true" sz="1000" u="sng">
                <a:solidFill>
                  <a:srgbClr val="3E87BD">
                    <a:lumMod val="75000"/>
                  </a:srgbClr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295" name="Shape 295"/>
            <p:cNvSpPr txBox="true"/>
            <p:nvPr isPhoto="false"/>
          </p:nvSpPr>
          <p:spPr>
            <a:xfrm flipH="false" flipV="false" rot="0">
              <a:off x="121156" y="1453695"/>
              <a:ext cx="3867988" cy="40011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lvl="0">
                <a:defRPr b="true" sz="1200" u="sng">
                  <a:solidFill>
                    <a:schemeClr val="accent6">
                      <a:lumMod val="75000"/>
                    </a:schemeClr>
                  </a:solidFill>
                  <a:latin typeface="Arial"/>
                  <a:ea typeface="Arial"/>
                  <a:cs typeface="Arial"/>
                </a:defRPr>
              </a:lvl1pPr>
              <a:lvl2pPr algn="l" indent="0" lvl="1" marL="457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2pPr>
              <a:lvl3pPr algn="l" indent="0" lvl="2" marL="914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3pPr>
              <a:lvl4pPr algn="l" indent="0" lvl="3" marL="1371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4pPr>
              <a:lvl5pPr algn="l" indent="0" lvl="4" marL="18288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5pPr>
              <a:lvl6pPr algn="l" indent="0" lvl="5" marL="22860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6pPr>
              <a:lvl7pPr algn="l" indent="0" lvl="6" marL="2743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7pPr>
              <a:lvl8pPr algn="l" indent="0" lvl="7" marL="3200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8pPr>
              <a:lvl9pPr algn="l" indent="0" lvl="8" marL="3657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r>
                <a:rPr sz="1000">
                  <a:solidFill>
                    <a:srgbClr val="3E87BD">
                      <a:lumMod val="75000"/>
                    </a:srgbClr>
                  </a:solidFill>
                </a:rPr>
                <a:t>Руководитель проекта</a:t>
              </a:r>
              <a:r>
                <a:rPr sz="100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sz="1000">
                  <a:solidFill>
                    <a:srgbClr val="3E87BD">
                      <a:lumMod val="75000"/>
                    </a:srgbClr>
                  </a:solidFill>
                </a:rPr>
                <a:t> </a:t>
              </a:r>
              <a:r>
                <a:rPr b="false" sz="1000" u="none">
                  <a:solidFill>
                    <a:srgbClr val="414142"/>
                  </a:solidFill>
                </a:rPr>
                <a:t> </a:t>
              </a:r>
              <a:r>
                <a:rPr b="false" sz="1000" u="none">
                  <a:solidFill>
                    <a:srgbClr val="414142"/>
                  </a:solidFill>
                </a:rPr>
                <a:t>заведующая ДОУ, воспитатель старшей группы.</a:t>
              </a:r>
              <a:endParaRPr sz="1000">
                <a:solidFill>
                  <a:srgbClr val="3E87BD">
                    <a:lumMod val="75000"/>
                  </a:srgbClr>
                </a:solidFill>
              </a:endParaRPr>
            </a:p>
          </p:txBody>
        </p:sp>
        <p:sp>
          <p:nvSpPr>
            <p:cNvPr hidden="false" id="296" name="Shape 296"/>
            <p:cNvSpPr txBox="true"/>
            <p:nvPr isPhoto="false"/>
          </p:nvSpPr>
          <p:spPr>
            <a:xfrm flipH="false" flipV="false" rot="0">
              <a:off x="112303" y="246960"/>
              <a:ext cx="4275209" cy="40011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lvl="0">
                <a:defRPr b="true" sz="1200" u="sng">
                  <a:solidFill>
                    <a:schemeClr val="accent6">
                      <a:lumMod val="75000"/>
                    </a:schemeClr>
                  </a:solidFill>
                  <a:latin typeface="Arial"/>
                  <a:ea typeface="Arial"/>
                  <a:cs typeface="Arial"/>
                </a:defRPr>
              </a:lvl1pPr>
              <a:lvl2pPr algn="l" indent="0" lvl="1" marL="457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2pPr>
              <a:lvl3pPr algn="l" indent="0" lvl="2" marL="914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3pPr>
              <a:lvl4pPr algn="l" indent="0" lvl="3" marL="1371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4pPr>
              <a:lvl5pPr algn="l" indent="0" lvl="4" marL="18288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5pPr>
              <a:lvl6pPr algn="l" indent="0" lvl="5" marL="22860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6pPr>
              <a:lvl7pPr algn="l" indent="0" lvl="6" marL="2743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7pPr>
              <a:lvl8pPr algn="l" indent="0" lvl="7" marL="3200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8pPr>
              <a:lvl9pPr algn="l" indent="0" lvl="8" marL="3657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r>
                <a:rPr sz="1000">
                  <a:solidFill>
                    <a:srgbClr val="3E87BD">
                      <a:lumMod val="75000"/>
                    </a:srgbClr>
                  </a:solidFill>
                </a:rPr>
                <a:t>Заказчики процесса</a:t>
              </a:r>
              <a:r>
                <a:rPr sz="100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sz="1000" u="none">
                  <a:solidFill>
                    <a:srgbClr val="3E87BD">
                      <a:lumMod val="75000"/>
                    </a:srgbClr>
                  </a:solidFill>
                </a:rPr>
                <a:t> </a:t>
              </a:r>
              <a:r>
                <a:rPr b="false" sz="1000" u="none">
                  <a:solidFill>
                    <a:srgbClr val="414142"/>
                  </a:solidFill>
                </a:rPr>
                <a:t>администрация ДОУ</a:t>
              </a:r>
              <a:r>
                <a:rPr b="false" sz="1000" u="none">
                  <a:solidFill>
                    <a:srgbClr val="414142"/>
                  </a:solidFill>
                </a:rPr>
                <a:t>,</a:t>
              </a:r>
              <a:r>
                <a:rPr b="false" sz="1000" u="none">
                  <a:solidFill>
                    <a:srgbClr val="414142"/>
                  </a:solidFill>
                </a:rPr>
                <a:t> </a:t>
              </a:r>
              <a:r>
                <a:rPr b="false" sz="1000" u="none">
                  <a:solidFill>
                    <a:srgbClr val="414142"/>
                  </a:solidFill>
                </a:rPr>
                <a:t>педагоги,</a:t>
              </a:r>
              <a:r>
                <a:rPr b="false" sz="1000" u="none">
                  <a:solidFill>
                    <a:srgbClr val="414142"/>
                  </a:solidFill>
                </a:rPr>
                <a:t> </a:t>
              </a:r>
              <a:r>
                <a:rPr b="false" sz="1000" u="none">
                  <a:solidFill>
                    <a:srgbClr val="414142"/>
                  </a:solidFill>
                </a:rPr>
                <a:t>родители,</a:t>
              </a:r>
              <a:r>
                <a:rPr b="false" sz="1000" u="none">
                  <a:solidFill>
                    <a:srgbClr val="414142"/>
                  </a:solidFill>
                </a:rPr>
                <a:t> </a:t>
              </a:r>
              <a:r>
                <a:rPr b="false" sz="1000" u="none">
                  <a:solidFill>
                    <a:srgbClr val="414142"/>
                  </a:solidFill>
                </a:rPr>
                <a:t>воспитанники </a:t>
              </a:r>
              <a:r>
                <a:rPr b="false" sz="1000" u="none">
                  <a:solidFill>
                    <a:srgbClr val="414142"/>
                  </a:solidFill>
                </a:rPr>
                <a:t>ДОУ.</a:t>
              </a:r>
              <a:endParaRPr b="false" sz="1000" u="none">
                <a:solidFill>
                  <a:srgbClr val="414142"/>
                </a:solidFill>
              </a:endParaRPr>
            </a:p>
          </p:txBody>
        </p:sp>
        <p:sp>
          <p:nvSpPr>
            <p:cNvPr hidden="false" id="297" name="Shape 297"/>
            <p:cNvSpPr txBox="true"/>
            <p:nvPr isPhoto="false"/>
          </p:nvSpPr>
          <p:spPr>
            <a:xfrm flipH="false" flipV="false" rot="0">
              <a:off x="141270" y="1841147"/>
              <a:ext cx="3720241" cy="70788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ctr" lvl="0">
                <a:defRPr b="true" sz="1800" u="sng">
                  <a:solidFill>
                    <a:schemeClr val="accent6">
                      <a:lumMod val="75000"/>
                    </a:schemeClr>
                  </a:solidFill>
                  <a:latin typeface="Arial"/>
                  <a:ea typeface="Arial"/>
                  <a:cs typeface="Arial"/>
                </a:defRPr>
              </a:lvl1pPr>
              <a:lvl2pPr algn="l" indent="0" lvl="1" marL="457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2pPr>
              <a:lvl3pPr algn="l" indent="0" lvl="2" marL="914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3pPr>
              <a:lvl4pPr algn="l" indent="0" lvl="3" marL="1371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4pPr>
              <a:lvl5pPr algn="l" indent="0" lvl="4" marL="18288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5pPr>
              <a:lvl6pPr algn="l" indent="0" lvl="5" marL="22860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6pPr>
              <a:lvl7pPr algn="l" indent="0" lvl="6" marL="2743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7pPr>
              <a:lvl8pPr algn="l" indent="0" lvl="7" marL="3200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8pPr>
              <a:lvl9pPr algn="l" indent="0" lvl="8" marL="3657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algn="l"/>
              <a:r>
                <a:rPr sz="1000">
                  <a:solidFill>
                    <a:srgbClr val="3E87BD">
                      <a:lumMod val="75000"/>
                    </a:srgbClr>
                  </a:solidFill>
                </a:rPr>
                <a:t>Команда проекта</a:t>
              </a:r>
              <a:r>
                <a:rPr sz="100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sz="1000" u="none">
                  <a:solidFill>
                    <a:srgbClr val="414142"/>
                  </a:solidFill>
                </a:rPr>
                <a:t>  </a:t>
              </a:r>
              <a:r>
                <a:rPr b="false" sz="1000" u="none">
                  <a:solidFill>
                    <a:srgbClr val="414142"/>
                  </a:solidFill>
                </a:rPr>
                <a:t>воспитатель старшей группы Макеева Екатерина Викторовна, воспитатель старшей группы </a:t>
              </a:r>
              <a:r>
                <a:rPr b="false" sz="1000" u="none">
                  <a:solidFill>
                    <a:srgbClr val="414142"/>
                  </a:solidFill>
                </a:rPr>
                <a:t>Ветрова</a:t>
              </a:r>
              <a:r>
                <a:rPr b="false" sz="1000" u="none">
                  <a:solidFill>
                    <a:srgbClr val="414142"/>
                  </a:solidFill>
                </a:rPr>
                <a:t> Елена Валентиновна</a:t>
              </a:r>
              <a:r>
                <a:rPr b="false" sz="1000" u="none">
                  <a:solidFill>
                    <a:srgbClr val="414142"/>
                  </a:solidFill>
                </a:rPr>
                <a:t>,</a:t>
              </a:r>
              <a:r>
                <a:rPr b="false" sz="1000" u="none">
                  <a:solidFill>
                    <a:srgbClr val="414142"/>
                  </a:solidFill>
                </a:rPr>
                <a:t> </a:t>
              </a:r>
              <a:r>
                <a:rPr b="false" sz="1000" u="none">
                  <a:solidFill>
                    <a:srgbClr val="414142"/>
                  </a:solidFill>
                </a:rPr>
                <a:t>помощник </a:t>
              </a:r>
              <a:r>
                <a:rPr b="false" sz="1000" u="none">
                  <a:solidFill>
                    <a:srgbClr val="414142"/>
                  </a:solidFill>
                </a:rPr>
                <a:t>воспитателя Николаева Евгения Викторовна.</a:t>
              </a:r>
              <a:endParaRPr b="false" sz="1000" u="none">
                <a:solidFill>
                  <a:srgbClr val="414142"/>
                </a:solidFill>
              </a:endParaRPr>
            </a:p>
          </p:txBody>
        </p:sp>
        <p:sp>
          <p:nvSpPr>
            <p:cNvPr hidden="false" id="298" name="Shape 298"/>
            <p:cNvSpPr txBox="true"/>
            <p:nvPr isPhoto="false"/>
          </p:nvSpPr>
          <p:spPr>
            <a:xfrm flipH="false" flipV="false" rot="0">
              <a:off x="141270" y="1141284"/>
              <a:ext cx="3870642" cy="40011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lvl="0">
                <a:defRPr b="true" sz="1400" u="sng">
                  <a:solidFill>
                    <a:srgbClr val="3E87BD">
                      <a:lumMod val="75000"/>
                    </a:srgbClr>
                  </a:solidFill>
                  <a:latin typeface="Arial"/>
                  <a:ea typeface="Arial"/>
                  <a:cs typeface="Arial"/>
                </a:defRPr>
              </a:lvl1pPr>
              <a:lvl2pPr algn="l" indent="0" lvl="1" marL="457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2pPr>
              <a:lvl3pPr algn="l" indent="0" lvl="2" marL="914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3pPr>
              <a:lvl4pPr algn="l" indent="0" lvl="3" marL="1371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4pPr>
              <a:lvl5pPr algn="l" indent="0" lvl="4" marL="18288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5pPr>
              <a:lvl6pPr algn="l" indent="0" lvl="5" marL="22860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6pPr>
              <a:lvl7pPr algn="l" indent="0" lvl="6" marL="2743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7pPr>
              <a:lvl8pPr algn="l" indent="0" lvl="7" marL="3200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8pPr>
              <a:lvl9pPr algn="l" indent="0" lvl="8" marL="3657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endParaRPr sz="1000"/>
            </a:p>
            <a:p>
              <a:r>
                <a:rPr sz="1000"/>
                <a:t>Владелец </a:t>
              </a:r>
              <a:r>
                <a:rPr sz="1000"/>
                <a:t>процесса</a:t>
              </a:r>
              <a:r>
                <a:rPr sz="1000"/>
                <a:t>:</a:t>
              </a:r>
              <a:r>
                <a:rPr sz="1000" u="none"/>
                <a:t> </a:t>
              </a:r>
              <a:r>
                <a:rPr sz="1000" u="none"/>
                <a:t>заместитель заведующей по УВР.</a:t>
              </a:r>
              <a:endParaRPr b="false" sz="1000" u="none">
                <a:solidFill>
                  <a:srgbClr val="414142"/>
                </a:solidFill>
              </a:endParaRPr>
            </a:p>
          </p:txBody>
        </p:sp>
        <p:sp>
          <p:nvSpPr>
            <p:cNvPr hidden="false" id="299" name="Shape 299"/>
            <p:cNvSpPr txBox="true"/>
            <p:nvPr isPhoto="false"/>
          </p:nvSpPr>
          <p:spPr>
            <a:xfrm flipH="false" flipV="false" rot="0">
              <a:off x="4149820" y="3170411"/>
              <a:ext cx="4249617" cy="727472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>
                <a:spcBef>
                  <a:spcPts val="300"/>
                </a:spcBef>
                <a:spcAft>
                  <a:spcPts val="300"/>
                </a:spcAft>
              </a:pPr>
              <a:endParaRPr sz="1200">
                <a:solidFill>
                  <a:srgbClr val="414142"/>
                </a:solidFill>
                <a:latin typeface="Arial"/>
                <a:ea typeface="Arial"/>
                <a:cs typeface="Arial"/>
              </a:endParaRPr>
            </a:p>
            <a:p>
              <a:pPr algn="l">
                <a:spcBef>
                  <a:spcPts val="300"/>
                </a:spcBef>
                <a:spcAft>
                  <a:spcPts val="300"/>
                </a:spcAft>
              </a:pPr>
              <a:endParaRPr sz="1200">
                <a:solidFill>
                  <a:srgbClr val="414142"/>
                </a:solidFill>
                <a:latin typeface="Arial"/>
                <a:ea typeface="Arial"/>
                <a:cs typeface="Arial"/>
              </a:endParaRPr>
            </a:p>
            <a:p>
              <a:pPr algn="l">
                <a:spcBef>
                  <a:spcPts val="300"/>
                </a:spcBef>
                <a:spcAft>
                  <a:spcPts val="300"/>
                </a:spcAft>
              </a:pPr>
              <a:endParaRPr sz="1200">
                <a:solidFill>
                  <a:srgbClr val="414142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300" name="Shape 300"/>
            <p:cNvSpPr txBox="true"/>
            <p:nvPr isPhoto="false"/>
          </p:nvSpPr>
          <p:spPr>
            <a:xfrm flipH="false" flipV="false" rot="0">
              <a:off x="141269" y="647070"/>
              <a:ext cx="3976520" cy="40011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lvl="0">
                <a:defRPr b="true" sz="1200" u="sng">
                  <a:solidFill>
                    <a:schemeClr val="accent6">
                      <a:lumMod val="75000"/>
                    </a:schemeClr>
                  </a:solidFill>
                  <a:latin typeface="Arial"/>
                  <a:ea typeface="Arial"/>
                  <a:cs typeface="Arial"/>
                </a:defRPr>
              </a:lvl1pPr>
              <a:lvl2pPr algn="l" indent="0" lvl="1" marL="457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2pPr>
              <a:lvl3pPr algn="l" indent="0" lvl="2" marL="914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3pPr>
              <a:lvl4pPr algn="l" indent="0" lvl="3" marL="1371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4pPr>
              <a:lvl5pPr algn="l" indent="0" lvl="4" marL="18288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5pPr>
              <a:lvl6pPr algn="l" indent="0" lvl="5" marL="22860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6pPr>
              <a:lvl7pPr algn="l" indent="0" lvl="6" marL="2743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7pPr>
              <a:lvl8pPr algn="l" indent="0" lvl="7" marL="3200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8pPr>
              <a:lvl9pPr algn="l" indent="0" lvl="8" marL="3657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r>
                <a:rPr sz="1000">
                  <a:solidFill>
                    <a:srgbClr val="3E87BD">
                      <a:lumMod val="75000"/>
                    </a:srgbClr>
                  </a:solidFill>
                </a:rPr>
                <a:t>Периметр проекта</a:t>
              </a:r>
              <a:r>
                <a:rPr sz="1000">
                  <a:solidFill>
                    <a:srgbClr val="3E87BD">
                      <a:lumMod val="75000"/>
                    </a:srgbClr>
                  </a:solidFill>
                </a:rPr>
                <a:t>:</a:t>
              </a:r>
              <a:r>
                <a:rPr sz="1000" u="none">
                  <a:solidFill>
                    <a:srgbClr val="3E87BD">
                      <a:lumMod val="75000"/>
                    </a:srgbClr>
                  </a:solidFill>
                </a:rPr>
                <a:t>   </a:t>
              </a:r>
              <a:r>
                <a:rPr b="false" sz="1000" u="none">
                  <a:solidFill>
                    <a:schemeClr val="tx1"/>
                  </a:solidFill>
                </a:rPr>
                <a:t>старшая группа ДОУ.</a:t>
              </a:r>
              <a:endParaRPr b="false" sz="1000" u="none">
                <a:solidFill>
                  <a:schemeClr val="tx1"/>
                </a:solidFill>
              </a:endParaRPr>
            </a:p>
            <a:p>
              <a:endParaRPr b="false" sz="1000" u="none">
                <a:solidFill>
                  <a:srgbClr val="414142"/>
                </a:solidFill>
              </a:endParaRPr>
            </a:p>
          </p:txBody>
        </p:sp>
        <p:sp>
          <p:nvSpPr>
            <p:cNvPr hidden="false" id="301" name="Shape 301"/>
            <p:cNvSpPr txBox="true"/>
            <p:nvPr isPhoto="false"/>
          </p:nvSpPr>
          <p:spPr>
            <a:xfrm flipH="false" flipV="false" rot="0">
              <a:off x="4247065" y="174697"/>
              <a:ext cx="4527277" cy="178510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lvl="0">
                <a:spcBef>
                  <a:spcPts val="300"/>
                </a:spcBef>
                <a:spcAft>
                  <a:spcPts val="300"/>
                </a:spcAft>
                <a:defRPr sz="1400">
                  <a:solidFill>
                    <a:srgbClr val="414142"/>
                  </a:solidFill>
                  <a:latin typeface="Arial"/>
                  <a:ea typeface="Arial"/>
                  <a:cs typeface="Arial"/>
                </a:defRPr>
              </a:lvl1pPr>
              <a:lvl2pPr algn="l" indent="0" lvl="1" marL="457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2pPr>
              <a:lvl3pPr algn="l" indent="0" lvl="2" marL="914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3pPr>
              <a:lvl4pPr algn="l" indent="0" lvl="3" marL="1371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4pPr>
              <a:lvl5pPr algn="l" indent="0" lvl="4" marL="18288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5pPr>
              <a:lvl6pPr algn="l" indent="0" lvl="5" marL="22860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6pPr>
              <a:lvl7pPr algn="l" indent="0" lvl="6" marL="2743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7pPr>
              <a:lvl8pPr algn="l" indent="0" lvl="7" marL="3200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8pPr>
              <a:lvl9pPr algn="l" indent="0" lvl="8" marL="3657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indent="-228600" marL="228600"/>
              <a:r>
                <a:rPr b="true" sz="1000">
                  <a:solidFill>
                    <a:srgbClr val="000000"/>
                  </a:solidFill>
                </a:rPr>
                <a:t>Ключевой риск: </a:t>
              </a:r>
              <a:r>
                <a:rPr sz="1000">
                  <a:solidFill>
                    <a:srgbClr val="000000"/>
                  </a:solidFill>
                </a:rPr>
                <a:t>снижение качества образовательных услуг.</a:t>
              </a:r>
            </a:p>
            <a:p>
              <a:pPr indent="-228600" marL="228600"/>
              <a:r>
                <a:rPr b="true" sz="1000">
                  <a:solidFill>
                    <a:srgbClr val="000000"/>
                  </a:solidFill>
                </a:rPr>
                <a:t>Проблемы:</a:t>
              </a:r>
            </a:p>
            <a:p>
              <a:pPr indent="-228600" marL="228600"/>
              <a:r>
                <a:rPr sz="1000">
                  <a:solidFill>
                    <a:srgbClr val="000000"/>
                  </a:solidFill>
                </a:rPr>
                <a:t>1</a:t>
              </a:r>
              <a:r>
                <a:rPr b="true" sz="1000">
                  <a:solidFill>
                    <a:srgbClr val="000000"/>
                  </a:solidFill>
                </a:rPr>
                <a:t>.</a:t>
              </a:r>
              <a:r>
                <a:rPr sz="1000">
                  <a:solidFill>
                    <a:srgbClr val="000000"/>
                  </a:solidFill>
                </a:rPr>
                <a:t>Большие временные потери педагога при подготовке к образовательной деятельности.</a:t>
              </a:r>
            </a:p>
            <a:p>
              <a:pPr indent="-228600" marL="228600"/>
              <a:r>
                <a:rPr sz="1000">
                  <a:solidFill>
                    <a:srgbClr val="000000"/>
                  </a:solidFill>
                </a:rPr>
                <a:t>2.Отсутствие системы хранения оборудования по </a:t>
              </a:r>
              <a:r>
                <a:rPr sz="1000">
                  <a:solidFill>
                    <a:srgbClr val="000000"/>
                  </a:solidFill>
                </a:rPr>
                <a:t>изодеятельности</a:t>
              </a:r>
              <a:r>
                <a:rPr sz="1000">
                  <a:solidFill>
                    <a:srgbClr val="000000"/>
                  </a:solidFill>
                </a:rPr>
                <a:t>.</a:t>
              </a:r>
            </a:p>
            <a:p>
              <a:pPr indent="-228600" marL="228600"/>
              <a:r>
                <a:rPr sz="1000">
                  <a:solidFill>
                    <a:srgbClr val="000000"/>
                  </a:solidFill>
                </a:rPr>
                <a:t>3.Незавершенность детских творческих работ.</a:t>
              </a:r>
            </a:p>
            <a:p>
              <a:pPr indent="-228600" marL="228600"/>
              <a:r>
                <a:rPr sz="1000">
                  <a:solidFill>
                    <a:srgbClr val="000000"/>
                  </a:solidFill>
                </a:rPr>
                <a:t>4.Нарушение распорядка дня воспитанников старшей группы.</a:t>
              </a:r>
            </a:p>
            <a:p>
              <a:pPr indent="-228600" marL="228600"/>
              <a:r>
                <a:rPr sz="1000">
                  <a:solidFill>
                    <a:srgbClr val="000000"/>
                  </a:solidFill>
                </a:rPr>
                <a:t>5.Отсутствие визуализации в системе хранения. </a:t>
              </a:r>
              <a:endParaRPr sz="1000"/>
            </a:p>
          </p:txBody>
        </p:sp>
        <p:sp>
          <p:nvSpPr>
            <p:cNvPr hidden="false" id="302" name="Shape 302"/>
            <p:cNvSpPr txBox="true"/>
            <p:nvPr isPhoto="false"/>
          </p:nvSpPr>
          <p:spPr>
            <a:xfrm flipH="false" flipV="false" rot="0">
              <a:off x="77977" y="739"/>
              <a:ext cx="4211640" cy="24622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ctr"/>
              <a:r>
                <a:rPr b="true" sz="1000" u="sng">
                  <a:solidFill>
                    <a:srgbClr val="3E87BD">
                      <a:lumMod val="75000"/>
                    </a:srgbClr>
                  </a:solidFill>
                  <a:latin typeface="Arial"/>
                  <a:ea typeface="Arial"/>
                  <a:cs typeface="Arial"/>
                </a:rPr>
                <a:t>1</a:t>
              </a:r>
              <a:r>
                <a:rPr b="true" sz="1000" u="sng">
                  <a:solidFill>
                    <a:srgbClr val="3E87BD">
                      <a:lumMod val="75000"/>
                    </a:srgbClr>
                  </a:solidFill>
                  <a:latin typeface="Arial"/>
                  <a:ea typeface="Arial"/>
                  <a:cs typeface="Arial"/>
                </a:rPr>
                <a:t>. Вовлеченные лица и рамки проекта</a:t>
              </a:r>
              <a:endParaRPr b="true" sz="1000" u="sng">
                <a:solidFill>
                  <a:srgbClr val="3E87BD">
                    <a:lumMod val="75000"/>
                  </a:srgbClr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303" name="Shape 303"/>
            <p:cNvSpPr txBox="true"/>
            <p:nvPr isPhoto="false"/>
          </p:nvSpPr>
          <p:spPr>
            <a:xfrm flipH="false" flipV="false" rot="0">
              <a:off x="121156" y="864284"/>
              <a:ext cx="3861789" cy="553998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lvl="0">
                <a:defRPr b="true" sz="1400" u="sng">
                  <a:solidFill>
                    <a:srgbClr val="3E87BD">
                      <a:lumMod val="75000"/>
                    </a:srgbClr>
                  </a:solidFill>
                  <a:latin typeface="Arial"/>
                  <a:ea typeface="Arial"/>
                  <a:cs typeface="Arial"/>
                </a:defRPr>
              </a:lvl1pPr>
              <a:lvl2pPr algn="l" indent="0" lvl="1" marL="457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2pPr>
              <a:lvl3pPr algn="l" indent="0" lvl="2" marL="914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3pPr>
              <a:lvl4pPr algn="l" indent="0" lvl="3" marL="1371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4pPr>
              <a:lvl5pPr algn="l" indent="0" lvl="4" marL="18288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5pPr>
              <a:lvl6pPr algn="l" indent="0" lvl="5" marL="22860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6pPr>
              <a:lvl7pPr algn="l" indent="0" lvl="6" marL="27432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7pPr>
              <a:lvl8pPr algn="l" indent="0" lvl="7" marL="32004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8pPr>
              <a:lvl9pPr algn="l" indent="0" lvl="8" marL="3657600">
                <a:defRPr sz="160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r>
                <a:rPr sz="1000"/>
                <a:t>Границы процесса</a:t>
              </a:r>
              <a:r>
                <a:rPr sz="1000"/>
                <a:t>:</a:t>
              </a:r>
              <a:r>
                <a:rPr sz="1000" u="none"/>
                <a:t> </a:t>
              </a:r>
              <a:r>
                <a:rPr b="false" sz="1000" u="none">
                  <a:solidFill>
                    <a:schemeClr val="tx1"/>
                  </a:solidFill>
                </a:rPr>
                <a:t>От начала подготовки образовательной деятельности по рисованию</a:t>
              </a:r>
              <a:r>
                <a:rPr b="false" sz="1000" u="none">
                  <a:solidFill>
                    <a:schemeClr val="tx1"/>
                  </a:solidFill>
                </a:rPr>
                <a:t>,</a:t>
              </a:r>
              <a:r>
                <a:rPr b="false" sz="1000" u="none">
                  <a:solidFill>
                    <a:schemeClr val="tx1"/>
                  </a:solidFill>
                </a:rPr>
                <a:t> </a:t>
              </a:r>
              <a:r>
                <a:rPr b="false" sz="1000" u="none">
                  <a:solidFill>
                    <a:schemeClr val="tx1"/>
                  </a:solidFill>
                </a:rPr>
                <a:t>лепке,</a:t>
              </a:r>
              <a:r>
                <a:rPr b="false" sz="1000" u="none">
                  <a:solidFill>
                    <a:schemeClr val="tx1"/>
                  </a:solidFill>
                </a:rPr>
                <a:t> </a:t>
              </a:r>
              <a:r>
                <a:rPr b="false" sz="1000" u="none">
                  <a:solidFill>
                    <a:schemeClr val="tx1"/>
                  </a:solidFill>
                </a:rPr>
                <a:t>аппликации </a:t>
              </a:r>
              <a:r>
                <a:rPr b="false" sz="1000" u="none">
                  <a:solidFill>
                    <a:schemeClr val="tx1"/>
                  </a:solidFill>
                </a:rPr>
                <a:t>до момента сбора оборудования в место хранения.</a:t>
              </a:r>
              <a:endParaRPr b="false" sz="1000" u="none">
                <a:solidFill>
                  <a:schemeClr val="tx1"/>
                </a:solidFill>
              </a:endParaRPr>
            </a:p>
          </p:txBody>
        </p:sp>
      </p:grpSp>
      <p:sp>
        <p:nvSpPr>
          <p:cNvPr hidden="false" id="304" name="Shape 304"/>
          <p:cNvSpPr txBox="true"/>
          <p:nvPr isPhoto="false"/>
        </p:nvSpPr>
        <p:spPr>
          <a:xfrm flipH="false" flipV="false" rot="0">
            <a:off x="7017032" y="4249687"/>
            <a:ext cx="1762191" cy="15388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sz="1000">
                <a:solidFill>
                  <a:srgbClr val="414142"/>
                </a:solidFill>
              </a:rPr>
              <a:t>.  </a:t>
            </a:r>
            <a:endParaRPr sz="1000">
              <a:solidFill>
                <a:srgbClr val="414142"/>
              </a:solidFill>
            </a:endParaRPr>
          </a:p>
        </p:txBody>
      </p:sp>
      <p:graphicFrame>
        <p:nvGraphicFramePr>
          <p:cNvPr hidden="false" id="305" name="Table 305"/>
          <p:cNvGraphicFramePr/>
          <p:nvPr isPhoto="false"/>
        </p:nvGraphicFramePr>
        <p:xfrm flipH="false" flipV="false" rot="0">
          <a:off x="224318" y="3854753"/>
          <a:ext cx="4061933" cy="1647483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{5C22544A-7EE6-4342-B048-85BDC9FD1C3A}</a:tableStyleId>
              </a:tblPr>
              <a:tblGrid>
                <a:gridCol w="2210538"/>
                <a:gridCol w="956929"/>
                <a:gridCol w="894465"/>
              </a:tblGrid>
              <a:tr h="369541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b="true" sz="100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</a:p>
                    <a:p>
                      <a:pPr algn="l"/>
                      <a:r>
                        <a:rPr b="true" sz="1000">
                          <a:solidFill>
                            <a:schemeClr val="tx1"/>
                          </a:solidFill>
                        </a:rPr>
                        <a:t>цели*</a:t>
                      </a:r>
                      <a:endParaRPr b="true" sz="1000">
                        <a:solidFill>
                          <a:schemeClr val="tx1"/>
                        </a:solidFill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rPr b="true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</a:t>
                      </a:r>
                      <a:r>
                        <a:rPr b="tru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="true" baseline="0" sz="1000" u="sng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b="true" sz="1000" u="sng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/>
                      <a:r>
                        <a:rPr b="true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 </a:t>
                      </a:r>
                      <a:r>
                        <a:rPr b="true" sz="1000" u="sng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b="true" sz="1000" u="sng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</a:tr>
              <a:tr h="511672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0"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false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Сокращение времени для подготовки</a:t>
                      </a:r>
                      <a:r>
                        <a:rPr b="fals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 образовательной деятельности по рисованию, лепке, аппликации.</a:t>
                      </a:r>
                      <a:endParaRPr b="false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lvl="0"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false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b="false" baseline="0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минут</a:t>
                      </a:r>
                      <a:endParaRPr b="false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680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lvl="0"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false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минут</a:t>
                      </a:r>
                      <a:endParaRPr b="false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680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</a:tr>
              <a:tr h="611164"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lvl="0"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false" i="false" sz="9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2.Увеличение количества законченных детских</a:t>
                      </a:r>
                      <a:r>
                        <a:rPr b="false" baseline="0" i="false" sz="9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творческих работ</a:t>
                      </a:r>
                      <a:endParaRPr b="false" i="false" sz="9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t" anchorCtr="false" marB="45720" marL="91440" marR="91440" marT="4572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lvl="0"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false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детей</a:t>
                      </a:r>
                      <a:endParaRPr b="false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680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 indent="0" lvl="0"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false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детей</a:t>
                      </a:r>
                      <a:endParaRPr b="false" sz="10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false" marB="45720" marL="91440" marR="91440" marT="4680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  <a:lnTlToBr w="12700">
                      <a:prstDash val="solid"/>
                    </a:lnTlToBr>
                    <a:lnBlToTr w="12700"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hidden="false" id="307" name="Picture 30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727312" y="74380"/>
            <a:ext cx="579436" cy="749299"/>
          </a:xfrm>
          <a:prstGeom prst="rect">
            <a:avLst/>
          </a:prstGeom>
          <a:ln>
            <a:noFill/>
          </a:ln>
        </p:spPr>
      </p:pic>
      <p:pic>
        <p:nvPicPr>
          <p:cNvPr hidden="false" id="309" name="Picture 30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37459" y="-54208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49" name="GroupShape 10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50" name="Shape 1050"/>
          <p:cNvSpPr txBox="true"/>
          <p:nvPr isPhoto="false">
            <p:ph idx="7" type="title"/>
          </p:nvPr>
        </p:nvSpPr>
        <p:spPr>
          <a:xfrm flipH="false" flipV="false" rot="0">
            <a:off x="1231899" y="291966"/>
            <a:ext cx="5370483" cy="36933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200"/>
              <a:t>ПРОЕКТ «Оптимизация времени воспитателя при подготовке к организованной образовательной деятельности по рисованию, лепке, аппликации»</a:t>
            </a:r>
          </a:p>
        </p:txBody>
      </p:sp>
      <p:sp>
        <p:nvSpPr>
          <p:cNvPr hidden="false" id="1051" name="Shape 1051"/>
          <p:cNvSpPr txBox="true"/>
          <p:nvPr isPhoto="false"/>
        </p:nvSpPr>
        <p:spPr>
          <a:xfrm flipH="false" flipV="false" rot="0">
            <a:off x="1231900" y="1040860"/>
            <a:ext cx="7684851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  </a:t>
            </a:r>
            <a:r>
              <a:rPr b="true"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БЫЛО                                                                          СТАЛО</a:t>
            </a:r>
            <a:endParaRPr b="true"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1053" name="Picture 105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82143" y="1379414"/>
            <a:ext cx="3589466" cy="4785956"/>
          </a:xfrm>
          <a:prstGeom prst="rect">
            <a:avLst/>
          </a:prstGeom>
        </p:spPr>
      </p:pic>
      <p:pic>
        <p:nvPicPr>
          <p:cNvPr hidden="false" id="1055" name="Picture 1055"/>
          <p:cNvPicPr preferRelativeResize="true"/>
          <p:nvPr isPhoto="false"/>
        </p:nvPicPr>
        <p:blipFill>
          <a:blip r:embed="rId2"/>
          <a:srcRect b="25337" l="0" r="19600" t="0"/>
          <a:stretch/>
        </p:blipFill>
        <p:spPr>
          <a:xfrm flipH="false" flipV="false" rot="0">
            <a:off x="4902741" y="1379414"/>
            <a:ext cx="3662088" cy="2550560"/>
          </a:xfrm>
          <a:prstGeom prst="rect">
            <a:avLst/>
          </a:prstGeom>
        </p:spPr>
      </p:pic>
      <p:pic>
        <p:nvPicPr>
          <p:cNvPr hidden="false" id="1057" name="Picture 1057"/>
          <p:cNvPicPr preferRelativeResize="true"/>
          <p:nvPr isPhoto="false"/>
        </p:nvPicPr>
        <p:blipFill>
          <a:blip r:embed="rId3"/>
          <a:srcRect b="13829" l="0" r="0" t="15861"/>
          <a:stretch/>
        </p:blipFill>
        <p:spPr>
          <a:xfrm flipH="false" flipV="false" rot="0">
            <a:off x="4902742" y="4170740"/>
            <a:ext cx="3754875" cy="1980038"/>
          </a:xfrm>
          <a:prstGeom prst="rect">
            <a:avLst/>
          </a:prstGeom>
        </p:spPr>
      </p:pic>
      <p:pic>
        <p:nvPicPr>
          <p:cNvPr hidden="false" id="1059" name="Picture 1059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6602382" y="76740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1061" name="Picture 1061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7249911" y="-51848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62" name="GroupShape 10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63" name="Shape 1063"/>
          <p:cNvSpPr txBox="true"/>
          <p:nvPr isPhoto="false">
            <p:ph idx="7" type="title"/>
          </p:nvPr>
        </p:nvSpPr>
        <p:spPr>
          <a:xfrm flipH="false" flipV="false" rot="0">
            <a:off x="1231900" y="291192"/>
            <a:ext cx="5591596" cy="66941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050"/>
              <a:t>(Чек-лист качества ПСР-проекта из методики РППК)</a:t>
            </a:r>
            <a:br>
              <a:rPr sz="1400"/>
            </a:br>
            <a:r>
              <a:rPr sz="1400"/>
              <a:t>Оценка результатов проекта и проведение завершающего совещания</a:t>
            </a:r>
            <a:br/>
          </a:p>
        </p:txBody>
      </p:sp>
      <p:graphicFrame>
        <p:nvGraphicFramePr>
          <p:cNvPr hidden="false" id="1064" name="Table 1064"/>
          <p:cNvGraphicFramePr/>
          <p:nvPr isPhoto="false"/>
        </p:nvGraphicFramePr>
        <p:xfrm flipH="false" flipV="false" rot="0">
          <a:off x="238125" y="929704"/>
          <a:ext cx="8515350" cy="5405808"/>
        </p:xfrm>
        <a:graphic>
          <a:graphicData uri="http://schemas.openxmlformats.org/drawingml/2006/table">
            <a:tbl>
              <a:tblPr bandCol="false" bandRow="true" firstCol="true" firstRow="true" lastCol="false" lastRow="false">
                <a:tableStyleId>{F5AB1C69-6EDB-4FF4-983F-18BD219EF322}</a:tableStyleId>
              </a:tblPr>
              <a:tblGrid>
                <a:gridCol w="885825"/>
                <a:gridCol w="7019925"/>
                <a:gridCol w="609600"/>
              </a:tblGrid>
              <a:tr h="162854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000"/>
                        <a:t>Этапы</a:t>
                      </a:r>
                      <a:endParaRPr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000"/>
                        <a:t>                                          Критерии соответствия</a:t>
                      </a:r>
                      <a:endParaRPr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1000"/>
                        <a:t> </a:t>
                      </a:r>
                      <a:r>
                        <a:rPr sz="1000"/>
                        <a:t>Оценка</a:t>
                      </a:r>
                      <a:r>
                        <a:rPr sz="1000"/>
                        <a:t>                    </a:t>
                      </a:r>
                      <a:endParaRPr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</a:tr>
              <a:tr h="61260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</a:t>
                      </a:r>
                      <a:r>
                        <a:rPr sz="900"/>
                        <a:t>. Открытие 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ПСР-проекта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1.1Блок «Вовлеченные лица и рамки проекта» в карточке ПСР-проекта не имеет методологических ошибок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1.2 В карточке ПСР-проекта представлено достаточное обоснование для </a:t>
                      </a:r>
                      <a:r>
                        <a:rPr sz="900"/>
                        <a:t>понимания,зачем</a:t>
                      </a:r>
                      <a:r>
                        <a:rPr sz="900"/>
                        <a:t> и почему важна его реализация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*1.3.В </a:t>
                      </a:r>
                      <a:r>
                        <a:rPr sz="900"/>
                        <a:t>карточке ПСР-проекта представлены правильные оцифрованные цели(</a:t>
                      </a:r>
                      <a:r>
                        <a:rPr sz="900"/>
                        <a:t>SMART</a:t>
                      </a:r>
                      <a:r>
                        <a:rPr sz="900"/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1.4.Ключевые события в карточке ПСР-проекта соответствуют стандартной форме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100%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</a:tr>
              <a:tr h="768268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2.Анкетирование заказчиков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№1 и №2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(для офисных проессов)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2.1Представлены заполненные анкеты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2.2Анкета содержит минимум 5 универсальных вопросов из методических рекомендаций по реализации ПСР-проекта.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2.3В анкетировании №1 и №2 участвовали одни и те же сотрудники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2.4.Анкетирование прошли заказчики </a:t>
                      </a:r>
                      <a:r>
                        <a:rPr sz="900"/>
                        <a:t>процесса,указанные</a:t>
                      </a:r>
                      <a:r>
                        <a:rPr sz="900"/>
                        <a:t> в </a:t>
                      </a:r>
                      <a:r>
                        <a:rPr sz="900"/>
                        <a:t>акрточке</a:t>
                      </a:r>
                      <a:r>
                        <a:rPr sz="900"/>
                        <a:t> ПСР- проекта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100%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</a:tr>
              <a:tr h="1079586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3.Картирование текущего и целевого состояния процесса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(разработка ПСЦ)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3.1.Руководитель проекта может представить детализированные карты ПСЦ(текущую и целевую) на информационном стенде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3.2.На картах ПСЦ(текущей и целевой) указаны входы и выходы процесса</a:t>
                      </a:r>
                      <a:r>
                        <a:rPr sz="900"/>
                        <a:t>, все </a:t>
                      </a:r>
                      <a:r>
                        <a:rPr sz="900"/>
                        <a:t>этапы/шаги процесса и их взаимосвязи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3.3Карты ПСЦ(текущие и целевые) содержат показатели процесса(ВПП и </a:t>
                      </a:r>
                      <a:r>
                        <a:rPr sz="900"/>
                        <a:t>тд</a:t>
                      </a:r>
                      <a:r>
                        <a:rPr sz="900"/>
                        <a:t>.) по каждому шагу/и в целом по процессу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3.4.На карте ПСЦ(текущей)указаны все потери</a:t>
                      </a:r>
                      <a:r>
                        <a:rPr sz="900"/>
                        <a:t>, проблемы, выявленные </a:t>
                      </a:r>
                      <a:r>
                        <a:rPr sz="900"/>
                        <a:t>в процессе картирования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3.5Карта ПСЦ(целевая) учитывает все возможные улучшения процесса</a:t>
                      </a:r>
                      <a:r>
                        <a:rPr sz="900"/>
                        <a:t>, включая </a:t>
                      </a:r>
                      <a:r>
                        <a:rPr sz="900"/>
                        <a:t>решение проблем</a:t>
                      </a:r>
                      <a:r>
                        <a:rPr sz="900"/>
                        <a:t>, за </a:t>
                      </a:r>
                      <a:r>
                        <a:rPr sz="900"/>
                        <a:t>период реализации проекта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100%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</a:tr>
              <a:tr h="61260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4.Производственный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анализ(ПА)№1 и №2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4.1.Для проведения замеров использованы листы ПА</a:t>
                      </a:r>
                      <a:r>
                        <a:rPr sz="900"/>
                        <a:t>, представлены </a:t>
                      </a:r>
                      <a:r>
                        <a:rPr sz="900"/>
                        <a:t>замеры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4.2.В ПА представлены корректные границы процесса</a:t>
                      </a:r>
                      <a:r>
                        <a:rPr sz="900"/>
                        <a:t>, связанные </a:t>
                      </a:r>
                      <a:r>
                        <a:rPr sz="900"/>
                        <a:t>с целями ПСР-проекта и картами ПСЦ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4.3.Колебания показателей по результатам ПА проанализированы</a:t>
                      </a:r>
                      <a:r>
                        <a:rPr sz="900"/>
                        <a:t>, выявлены </a:t>
                      </a:r>
                      <a:r>
                        <a:rPr sz="900"/>
                        <a:t>коренные причины </a:t>
                      </a:r>
                      <a:r>
                        <a:rPr sz="900"/>
                        <a:t>и </a:t>
                      </a:r>
                      <a:r>
                        <a:rPr sz="900"/>
                        <a:t>разработаны 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корректирующие </a:t>
                      </a:r>
                      <a:r>
                        <a:rPr sz="900"/>
                        <a:t>мероприятия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100%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</a:tr>
              <a:tr h="1235245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5.Реализация плана мероприятий,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внесение изменений в стандарты процессов и ЛНА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*5.1</a:t>
                      </a:r>
                      <a:r>
                        <a:rPr sz="900"/>
                        <a:t>. Запланированные мероприятия по достижению целей ПСР-проекта реализованы.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5.2.План визуализирован на </a:t>
                      </a:r>
                      <a:r>
                        <a:rPr sz="900"/>
                        <a:t>инфостенде</a:t>
                      </a:r>
                      <a:r>
                        <a:rPr sz="900"/>
                        <a:t> и не дублирует общий план-график проекта и ключевые события из карточки </a:t>
                      </a:r>
                      <a:r>
                        <a:rPr sz="900"/>
                        <a:t>проекта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5.3.Проведена оцифровка эффекта всех мероприятий</a:t>
                      </a:r>
                      <a:r>
                        <a:rPr sz="900"/>
                        <a:t>, влияющих </a:t>
                      </a:r>
                      <a:r>
                        <a:rPr sz="900"/>
                        <a:t>на достижение  целей проекта(определен их вклад)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5.4.План включает разработку/изменение стандартов(ЛНА),информирование/обучение участников улучшаемого процесса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5.6.План детализирован до уровня задач конкретному исполнителю, длительность любой задачи в плане не превышает 2 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недель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5.7.Руководитель проекта проводит промежуточную оценку исполнения плана не реже 1 раза в неделю</a:t>
                      </a:r>
                      <a:r>
                        <a:rPr sz="900"/>
                        <a:t>, ведется </a:t>
                      </a:r>
                      <a:r>
                        <a:rPr sz="900"/>
                        <a:t>анализ отклонений.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100%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</a:tr>
              <a:tr h="876099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6.Подведение итогов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проекта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*6.1.Заказчики </a:t>
                      </a:r>
                      <a:r>
                        <a:rPr sz="900"/>
                        <a:t>получают улучшение процесса</a:t>
                      </a:r>
                      <a:r>
                        <a:rPr sz="900"/>
                        <a:t>. Руководитель </a:t>
                      </a:r>
                      <a:r>
                        <a:rPr sz="900"/>
                        <a:t>проекта понимает дальнейшие шаги по совершенствованию процесса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6.2.По результатам ПСР-проекта поощрены наиболее активные участники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6.3.При подведении итогов анализируются «уроки ПСР-проекта»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*- </a:t>
                      </a:r>
                      <a:r>
                        <a:rPr sz="900"/>
                        <a:t>отсекающий пункт для текущего </a:t>
                      </a:r>
                      <a:r>
                        <a:rPr sz="900"/>
                        <a:t>этапа</a:t>
                      </a:r>
                      <a:r>
                        <a:rPr baseline="0" sz="900"/>
                        <a:t> </a:t>
                      </a:r>
                      <a:r>
                        <a:rPr sz="900"/>
                        <a:t>ПСР-проект </a:t>
                      </a:r>
                      <a:r>
                        <a:rPr sz="900"/>
                        <a:t>соответствует методическим рекомендациям по реализации ПСР-на:</a:t>
                      </a:r>
                      <a:endParaRPr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9130" marR="9130" marT="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sz="900"/>
                        <a:t> </a:t>
                      </a:r>
                      <a:r>
                        <a:rPr sz="9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sz="9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t" anchorCtr="false" marB="0" marL="9130" marR="9130" marT="0" vert="horz"/>
                </a:tc>
              </a:tr>
            </a:tbl>
          </a:graphicData>
        </a:graphic>
      </p:graphicFrame>
      <p:sp>
        <p:nvSpPr>
          <p:cNvPr hidden="false" id="1065" name="Shape 1065"/>
          <p:cNvSpPr txBox="false"/>
          <p:nvPr isPhoto="false"/>
        </p:nvSpPr>
        <p:spPr>
          <a:xfrm flipH="false" flipV="false" rot="0">
            <a:off x="7966563" y="1141425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66" name="Shape 1066"/>
          <p:cNvSpPr txBox="false"/>
          <p:nvPr isPhoto="false"/>
        </p:nvSpPr>
        <p:spPr>
          <a:xfrm flipH="false" flipV="false" rot="0">
            <a:off x="7966563" y="1283786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67" name="Shape 1067"/>
          <p:cNvSpPr txBox="false"/>
          <p:nvPr isPhoto="false"/>
        </p:nvSpPr>
        <p:spPr>
          <a:xfrm flipH="false" flipV="false" rot="0">
            <a:off x="7966563" y="1459468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68" name="Shape 1068"/>
          <p:cNvSpPr txBox="false"/>
          <p:nvPr isPhoto="false"/>
        </p:nvSpPr>
        <p:spPr>
          <a:xfrm flipH="false" flipV="false" rot="0">
            <a:off x="7974623" y="1584514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69" name="Shape 1069"/>
          <p:cNvSpPr txBox="false"/>
          <p:nvPr isPhoto="false"/>
        </p:nvSpPr>
        <p:spPr>
          <a:xfrm flipH="false" flipV="false" rot="0">
            <a:off x="7965831" y="1766655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0" name="Shape 1070"/>
          <p:cNvSpPr txBox="false"/>
          <p:nvPr isPhoto="false"/>
        </p:nvSpPr>
        <p:spPr>
          <a:xfrm flipH="false" flipV="false" rot="0">
            <a:off x="7965831" y="1907333"/>
            <a:ext cx="106974" cy="96824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1" name="Shape 1071"/>
          <p:cNvSpPr txBox="false"/>
          <p:nvPr isPhoto="false"/>
        </p:nvSpPr>
        <p:spPr>
          <a:xfrm flipH="false" flipV="false" rot="0">
            <a:off x="7966563" y="2048008"/>
            <a:ext cx="106974" cy="96824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2" name="Shape 1072"/>
          <p:cNvSpPr txBox="false"/>
          <p:nvPr isPhoto="false"/>
        </p:nvSpPr>
        <p:spPr>
          <a:xfrm flipH="false" flipV="false" rot="0">
            <a:off x="7965831" y="2184779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3" name="Shape 1073"/>
          <p:cNvSpPr txBox="false"/>
          <p:nvPr isPhoto="false"/>
        </p:nvSpPr>
        <p:spPr>
          <a:xfrm flipH="false" flipV="false" rot="0">
            <a:off x="7974623" y="2556009"/>
            <a:ext cx="106974" cy="96824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4" name="Shape 1074"/>
          <p:cNvSpPr txBox="false"/>
          <p:nvPr isPhoto="false"/>
        </p:nvSpPr>
        <p:spPr>
          <a:xfrm flipH="false" flipV="false" rot="0">
            <a:off x="7974623" y="2845179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5" name="Shape 1075"/>
          <p:cNvSpPr txBox="false"/>
          <p:nvPr isPhoto="false"/>
        </p:nvSpPr>
        <p:spPr>
          <a:xfrm flipH="false" flipV="false" rot="0">
            <a:off x="7974623" y="2989763"/>
            <a:ext cx="106974" cy="96824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6" name="Shape 1076"/>
          <p:cNvSpPr txBox="false"/>
          <p:nvPr isPhoto="false"/>
        </p:nvSpPr>
        <p:spPr>
          <a:xfrm flipH="false" flipV="false" rot="0">
            <a:off x="7975356" y="3165610"/>
            <a:ext cx="106974" cy="96824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7" name="Shape 1077"/>
          <p:cNvSpPr txBox="false"/>
          <p:nvPr isPhoto="false"/>
        </p:nvSpPr>
        <p:spPr>
          <a:xfrm flipH="false" flipV="false" rot="0">
            <a:off x="7974623" y="3341456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8" name="Shape 1078"/>
          <p:cNvSpPr txBox="false"/>
          <p:nvPr isPhoto="false"/>
        </p:nvSpPr>
        <p:spPr>
          <a:xfrm flipH="false" flipV="false" rot="0">
            <a:off x="7966563" y="3802562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9" name="Shape 1079"/>
          <p:cNvSpPr txBox="false"/>
          <p:nvPr isPhoto="false"/>
        </p:nvSpPr>
        <p:spPr>
          <a:xfrm flipH="false" flipV="false" rot="0">
            <a:off x="7965831" y="3630625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0" name="Shape 1080"/>
          <p:cNvSpPr txBox="false"/>
          <p:nvPr isPhoto="false"/>
        </p:nvSpPr>
        <p:spPr>
          <a:xfrm flipH="false" flipV="false" rot="0">
            <a:off x="7966563" y="4009671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1" name="Shape 1081"/>
          <p:cNvSpPr txBox="false"/>
          <p:nvPr isPhoto="false"/>
        </p:nvSpPr>
        <p:spPr>
          <a:xfrm flipH="false" flipV="false" rot="0">
            <a:off x="7974623" y="4275394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2" name="Shape 1082"/>
          <p:cNvSpPr txBox="false"/>
          <p:nvPr isPhoto="false"/>
        </p:nvSpPr>
        <p:spPr>
          <a:xfrm flipH="false" flipV="false" rot="0">
            <a:off x="7974623" y="4416174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3" name="Shape 1083"/>
          <p:cNvSpPr txBox="false"/>
          <p:nvPr isPhoto="false"/>
        </p:nvSpPr>
        <p:spPr>
          <a:xfrm flipH="false" flipV="false" rot="0">
            <a:off x="7975356" y="4535689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4" name="Shape 1084"/>
          <p:cNvSpPr txBox="false"/>
          <p:nvPr isPhoto="false"/>
        </p:nvSpPr>
        <p:spPr>
          <a:xfrm flipH="false" flipV="false" rot="0">
            <a:off x="7975356" y="4713056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5" name="Shape 1085"/>
          <p:cNvSpPr txBox="false"/>
          <p:nvPr isPhoto="false"/>
        </p:nvSpPr>
        <p:spPr>
          <a:xfrm flipH="false" flipV="false" rot="0">
            <a:off x="7975356" y="4951425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6" name="Shape 1086"/>
          <p:cNvSpPr txBox="false"/>
          <p:nvPr isPhoto="false"/>
        </p:nvSpPr>
        <p:spPr>
          <a:xfrm flipH="false" flipV="false" rot="0">
            <a:off x="7975356" y="5217149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7" name="Shape 1087"/>
          <p:cNvSpPr txBox="false"/>
          <p:nvPr isPhoto="false"/>
        </p:nvSpPr>
        <p:spPr>
          <a:xfrm flipH="false" flipV="false" rot="0">
            <a:off x="7975356" y="5557117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8" name="Shape 1088"/>
          <p:cNvSpPr txBox="false"/>
          <p:nvPr isPhoto="false"/>
        </p:nvSpPr>
        <p:spPr>
          <a:xfrm flipH="false" flipV="false" rot="0">
            <a:off x="7975356" y="5803301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9" name="Shape 1089"/>
          <p:cNvSpPr txBox="false"/>
          <p:nvPr isPhoto="false"/>
        </p:nvSpPr>
        <p:spPr>
          <a:xfrm flipH="false" flipV="false" rot="0">
            <a:off x="7974380" y="5971333"/>
            <a:ext cx="106974" cy="96825"/>
          </a:xfrm>
          <a:prstGeom prst="rect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091" name="Picture 109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533778" y="75699"/>
            <a:ext cx="579436" cy="749299"/>
          </a:xfrm>
          <a:prstGeom prst="rect">
            <a:avLst/>
          </a:prstGeom>
          <a:ln>
            <a:noFill/>
          </a:ln>
        </p:spPr>
      </p:pic>
      <p:pic>
        <p:nvPicPr>
          <p:cNvPr hidden="false" id="1093" name="Picture 109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197560" y="-52986"/>
            <a:ext cx="845163" cy="1006672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94" name="GroupShape 10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95" name="Shape 1095"/>
          <p:cNvSpPr txBox="true"/>
          <p:nvPr isPhoto="false">
            <p:ph idx="7" type="title"/>
          </p:nvPr>
        </p:nvSpPr>
        <p:spPr>
          <a:xfrm flipH="false" flipV="false" rot="0">
            <a:off x="1231900" y="291966"/>
            <a:ext cx="5185146" cy="66172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200"/>
              <a:t>ПРОЕКТ «Оптимизация времени воспитателя при подготовке к организованной образовательной деятельности по рисованию, лепке, аппликации»</a:t>
            </a:r>
            <a:br/>
          </a:p>
        </p:txBody>
      </p:sp>
      <p:pic>
        <p:nvPicPr>
          <p:cNvPr hidden="false" id="1097" name="Picture 109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76654" y="1180230"/>
            <a:ext cx="3733033" cy="4977377"/>
          </a:xfrm>
          <a:prstGeom prst="rect">
            <a:avLst/>
          </a:prstGeom>
        </p:spPr>
      </p:pic>
      <p:pic>
        <p:nvPicPr>
          <p:cNvPr hidden="false" id="1099" name="Picture 109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766554" y="1180230"/>
            <a:ext cx="3658477" cy="4877970"/>
          </a:xfrm>
          <a:prstGeom prst="rect">
            <a:avLst/>
          </a:prstGeom>
        </p:spPr>
      </p:pic>
      <p:pic>
        <p:nvPicPr>
          <p:cNvPr hidden="false" id="1101" name="Picture 110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417046" y="61203"/>
            <a:ext cx="579437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1103" name="Picture 1103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7133179" y="-42120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04" name="GroupShape 1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05" name="Shape 1105"/>
          <p:cNvSpPr txBox="true"/>
          <p:nvPr isPhoto="false">
            <p:ph idx="7" type="title"/>
          </p:nvPr>
        </p:nvSpPr>
        <p:spPr>
          <a:xfrm flipH="false" flipV="false" rot="0">
            <a:off x="1231900" y="291966"/>
            <a:ext cx="5110534" cy="66172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200"/>
              <a:t>ПРОЕКТ «Оптимизация времени воспитателя при подготовке к организованной образовательной деятельности по рисованию, лепке, аппликации»</a:t>
            </a:r>
            <a:br/>
          </a:p>
        </p:txBody>
      </p:sp>
      <p:pic>
        <p:nvPicPr>
          <p:cNvPr hidden="false" id="1107" name="Picture 110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15563" y="1076470"/>
            <a:ext cx="3845387" cy="5041886"/>
          </a:xfrm>
          <a:prstGeom prst="rect">
            <a:avLst/>
          </a:prstGeom>
        </p:spPr>
      </p:pic>
      <p:pic>
        <p:nvPicPr>
          <p:cNvPr hidden="false" id="1109" name="Picture 110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970834" y="1076470"/>
            <a:ext cx="3781414" cy="5041886"/>
          </a:xfrm>
          <a:prstGeom prst="rect">
            <a:avLst/>
          </a:prstGeom>
        </p:spPr>
      </p:pic>
      <p:pic>
        <p:nvPicPr>
          <p:cNvPr hidden="false" id="1111" name="Picture 111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571822" y="41787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1113" name="Picture 1113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7197560" y="-52986"/>
            <a:ext cx="845163" cy="1006672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10" name="GroupShape 3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1" name="Shape 311"/>
          <p:cNvSpPr txBox="true"/>
          <p:nvPr isPhoto="false">
            <p:ph idx="7" type="title"/>
          </p:nvPr>
        </p:nvSpPr>
        <p:spPr>
          <a:xfrm flipH="false" flipV="false" rot="0">
            <a:off x="1144044" y="159575"/>
            <a:ext cx="5662325" cy="654024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pPr>
              <a:lnSpc>
                <a:spcPts val="1700"/>
              </a:lnSpc>
            </a:pPr>
            <a:r>
              <a:rPr sz="1200"/>
              <a:t>Команда проекта: «Оптимизация времени воспитателя при подготовке к организованной образовательной деятельности по рисованию, лепке</a:t>
            </a:r>
            <a:r>
              <a:rPr sz="1200"/>
              <a:t>, аппликации</a:t>
            </a:r>
            <a:r>
              <a:rPr sz="1200"/>
              <a:t>»</a:t>
            </a:r>
            <a:endParaRPr sz="1200"/>
          </a:p>
        </p:txBody>
      </p:sp>
      <p:sp>
        <p:nvSpPr>
          <p:cNvPr hidden="false" id="312" name="Shape 312"/>
          <p:cNvSpPr txBox="false"/>
          <p:nvPr isPhoto="false"/>
        </p:nvSpPr>
        <p:spPr>
          <a:xfrm flipH="false" flipV="false" rot="0">
            <a:off x="128589" y="994714"/>
            <a:ext cx="8704262" cy="524397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anchor="ctr" bIns="45715" lIns="91430" rIns="91430" tIns="45715"/>
          <a:p>
            <a:pPr algn="ctr"/>
            <a:endParaRPr sz="16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13" name="Shape 313"/>
          <p:cNvSpPr txBox="false"/>
          <p:nvPr isPhoto="false"/>
        </p:nvSpPr>
        <p:spPr>
          <a:xfrm flipH="false" flipV="false" rot="0">
            <a:off x="256584" y="1209018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314" name="Shape 314"/>
          <p:cNvSpPr txBox="false"/>
          <p:nvPr isPhoto="false"/>
        </p:nvSpPr>
        <p:spPr>
          <a:xfrm flipH="false" flipV="false" rot="0">
            <a:off x="256584" y="2372817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315" name="Shape 315"/>
          <p:cNvSpPr txBox="false"/>
          <p:nvPr isPhoto="false"/>
        </p:nvSpPr>
        <p:spPr>
          <a:xfrm flipH="false" flipV="false" rot="0">
            <a:off x="256584" y="1035980"/>
            <a:ext cx="8448270" cy="173037"/>
          </a:xfrm>
          <a:prstGeom prst="leftRightArrow">
            <a:avLst>
              <a:gd fmla="val 10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="b" bIns="18286" lIns="0" rIns="0" tIns="0">
            <a:spAutoFit/>
          </a:bodyPr>
          <a:p>
            <a:pPr algn="l" indent="117463" marL="0"/>
            <a:r>
              <a:rPr b="true"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Руководство проекта (непосредственно отвечающие за результат проекта, принимающие основные решения)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16" name="Shape 316"/>
          <p:cNvSpPr txBox="false"/>
          <p:nvPr isPhoto="false"/>
        </p:nvSpPr>
        <p:spPr>
          <a:xfrm flipH="false" flipV="false" rot="0">
            <a:off x="256584" y="2199779"/>
            <a:ext cx="8448270" cy="173038"/>
          </a:xfrm>
          <a:prstGeom prst="leftRightArrow">
            <a:avLst>
              <a:gd fmla="val 10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="b" bIns="18286" lIns="0" rIns="0" tIns="0">
            <a:spAutoFit/>
          </a:bodyPr>
          <a:p>
            <a:pPr algn="l" indent="117463" marL="0"/>
            <a:r>
              <a:rPr b="true"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Команда проекта</a:t>
            </a:r>
            <a:endParaRPr b="true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17" name="Shape 317"/>
          <p:cNvSpPr txBox="true"/>
          <p:nvPr isPhoto="false"/>
        </p:nvSpPr>
        <p:spPr>
          <a:xfrm flipH="false" flipV="false" rot="0">
            <a:off x="5819775" y="1276595"/>
            <a:ext cx="2552627" cy="769440"/>
          </a:xfrm>
          <a:prstGeom prst="rect">
            <a:avLst/>
          </a:prstGeom>
          <a:noFill/>
          <a:ln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1000">
                <a:solidFill>
                  <a:srgbClr val="000000"/>
                </a:solidFill>
              </a:rPr>
              <a:t>                      </a:t>
            </a:r>
            <a:r>
              <a:rPr sz="1000">
                <a:solidFill>
                  <a:srgbClr val="000000"/>
                </a:solidFill>
              </a:rPr>
              <a:t>Кардашян</a:t>
            </a:r>
            <a:r>
              <a:rPr sz="1000">
                <a:solidFill>
                  <a:srgbClr val="000000"/>
                </a:solidFill>
              </a:rPr>
              <a:t> Е.В.</a:t>
            </a:r>
          </a:p>
          <a:p>
            <a:pPr indent="0" lvl="1" marL="1587">
              <a:buNone/>
            </a:pPr>
            <a:r>
              <a:rPr sz="1000">
                <a:solidFill>
                  <a:srgbClr val="000000"/>
                </a:solidFill>
              </a:rPr>
              <a:t>             Заместитель заведующей  по УВР</a:t>
            </a:r>
          </a:p>
          <a:p>
            <a:pPr indent="0" lvl="1" marL="1587">
              <a:buNone/>
            </a:pPr>
            <a:r>
              <a:rPr sz="1000">
                <a:solidFill>
                  <a:srgbClr val="000000"/>
                </a:solidFill>
              </a:rPr>
              <a:t> </a:t>
            </a:r>
            <a:r>
              <a:rPr sz="1000">
                <a:solidFill>
                  <a:srgbClr val="000000"/>
                </a:solidFill>
              </a:rPr>
              <a:t>         </a:t>
            </a:r>
          </a:p>
          <a:p>
            <a:pPr indent="0" lvl="1" marL="1587">
              <a:buNone/>
            </a:pPr>
            <a:r>
              <a:rPr b="true" sz="1000">
                <a:solidFill>
                  <a:srgbClr val="000000"/>
                </a:solidFill>
              </a:rPr>
              <a:t> </a:t>
            </a:r>
            <a:r>
              <a:rPr b="true" sz="1000">
                <a:solidFill>
                  <a:srgbClr val="000000"/>
                </a:solidFill>
              </a:rPr>
              <a:t>           * Владелец процесса</a:t>
            </a:r>
          </a:p>
          <a:p>
            <a:pPr indent="0" lvl="1" marL="1587">
              <a:buNone/>
            </a:pPr>
            <a:r>
              <a:rPr sz="1000">
                <a:solidFill>
                  <a:srgbClr val="000000"/>
                </a:solidFill>
              </a:rPr>
              <a:t>                        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hidden="false" id="318" name="Shape 318"/>
          <p:cNvSpPr txBox="true"/>
          <p:nvPr isPhoto="false"/>
        </p:nvSpPr>
        <p:spPr>
          <a:xfrm flipH="false" flipV="false" rot="0">
            <a:off x="997948" y="1525833"/>
            <a:ext cx="2475995" cy="30777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1000">
                <a:solidFill>
                  <a:srgbClr val="000000"/>
                </a:solidFill>
              </a:rPr>
              <a:t>                      </a:t>
            </a:r>
            <a:r>
              <a:rPr sz="1000">
                <a:solidFill>
                  <a:srgbClr val="000000"/>
                </a:solidFill>
              </a:rPr>
              <a:t>Возилкина</a:t>
            </a:r>
            <a:r>
              <a:rPr sz="1000">
                <a:solidFill>
                  <a:srgbClr val="000000"/>
                </a:solidFill>
              </a:rPr>
              <a:t> Е.В.</a:t>
            </a:r>
          </a:p>
          <a:p>
            <a:pPr indent="0" lvl="1" marL="1587">
              <a:buNone/>
            </a:pPr>
            <a:r>
              <a:rPr sz="1000">
                <a:solidFill>
                  <a:srgbClr val="000000"/>
                </a:solidFill>
              </a:rPr>
              <a:t>                    Заведующая ДОУ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hidden="false" id="319" name="Shape 319"/>
          <p:cNvSpPr txBox="true"/>
          <p:nvPr isPhoto="false"/>
        </p:nvSpPr>
        <p:spPr>
          <a:xfrm flipH="false" flipV="false" rot="0">
            <a:off x="4257487" y="2471810"/>
            <a:ext cx="1461229" cy="338553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hidden="false" id="320" name="Shape 320"/>
          <p:cNvSpPr txBox="true"/>
          <p:nvPr isPhoto="false"/>
        </p:nvSpPr>
        <p:spPr>
          <a:xfrm flipH="false" flipV="false" rot="0">
            <a:off x="6228859" y="3126776"/>
            <a:ext cx="2475995" cy="15388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2960"/>
              </a:buClr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hidden="false" id="321" name="Shape 321"/>
          <p:cNvSpPr txBox="true"/>
          <p:nvPr isPhoto="false"/>
        </p:nvSpPr>
        <p:spPr>
          <a:xfrm flipH="false" flipV="false" rot="0">
            <a:off x="1271349" y="5160050"/>
            <a:ext cx="1656576" cy="338554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endParaRPr sz="1000">
              <a:solidFill>
                <a:srgbClr val="000000"/>
              </a:solidFill>
            </a:endParaRPr>
          </a:p>
        </p:txBody>
      </p:sp>
      <p:sp>
        <p:nvSpPr>
          <p:cNvPr hidden="false" id="322" name="Shape 322"/>
          <p:cNvSpPr txBox="false"/>
          <p:nvPr isPhoto="false"/>
        </p:nvSpPr>
        <p:spPr>
          <a:xfrm flipH="false" flipV="false" rot="0">
            <a:off x="256584" y="4972944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dash"/>
            <a:headEnd len="med" type="none" w="med"/>
            <a:tailEnd len="med" type="none" w="med"/>
          </a:ln>
        </p:spPr>
      </p:sp>
      <p:sp>
        <p:nvSpPr>
          <p:cNvPr hidden="false" id="323" name="Shape 323"/>
          <p:cNvSpPr txBox="false"/>
          <p:nvPr isPhoto="false"/>
        </p:nvSpPr>
        <p:spPr>
          <a:xfrm flipH="false" flipV="false" rot="0">
            <a:off x="256584" y="3716798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dash"/>
            <a:headEnd len="med" type="none" w="med"/>
            <a:tailEnd len="med" type="none" w="med"/>
          </a:ln>
        </p:spPr>
      </p:sp>
      <p:pic>
        <p:nvPicPr>
          <p:cNvPr hidden="false" id="325" name="Picture 32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99194" y="1276595"/>
            <a:ext cx="552916" cy="829374"/>
          </a:xfrm>
          <a:prstGeom prst="rect">
            <a:avLst/>
          </a:prstGeom>
        </p:spPr>
      </p:pic>
      <p:pic>
        <p:nvPicPr>
          <p:cNvPr hidden="false" id="327" name="Picture 32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985750" y="1248242"/>
            <a:ext cx="517688" cy="887466"/>
          </a:xfrm>
          <a:prstGeom prst="rect">
            <a:avLst/>
          </a:prstGeom>
        </p:spPr>
      </p:pic>
      <p:pic>
        <p:nvPicPr>
          <p:cNvPr hidden="false" id="329" name="Picture 32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65056" y="2505476"/>
            <a:ext cx="774108" cy="1032143"/>
          </a:xfrm>
          <a:prstGeom prst="rect">
            <a:avLst/>
          </a:prstGeom>
        </p:spPr>
      </p:pic>
      <p:pic>
        <p:nvPicPr>
          <p:cNvPr hidden="false" id="331" name="Picture 331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4985244" y="2529824"/>
            <a:ext cx="694215" cy="1069467"/>
          </a:xfrm>
          <a:prstGeom prst="rect">
            <a:avLst/>
          </a:prstGeom>
        </p:spPr>
      </p:pic>
      <p:sp>
        <p:nvSpPr>
          <p:cNvPr hidden="false" id="332" name="Shape 332"/>
          <p:cNvSpPr txBox="true"/>
          <p:nvPr isPhoto="false"/>
        </p:nvSpPr>
        <p:spPr>
          <a:xfrm flipH="false" flipV="false" rot="0">
            <a:off x="1612900" y="2852271"/>
            <a:ext cx="2933700" cy="646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Макеева</a:t>
            </a:r>
            <a:r>
              <a:rPr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Е.С.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Воспитатель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Роль: исполнитель</a:t>
            </a:r>
            <a:endParaRPr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3" name="Shape 333"/>
          <p:cNvSpPr txBox="true"/>
          <p:nvPr isPhoto="false"/>
        </p:nvSpPr>
        <p:spPr>
          <a:xfrm flipH="false" flipV="false" rot="0">
            <a:off x="5907631" y="2788221"/>
            <a:ext cx="2933700" cy="55399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Ветрова</a:t>
            </a:r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Воспитатель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Роль:исполнитель</a:t>
            </a:r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335" name="Picture 335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3092944" y="3857292"/>
            <a:ext cx="761999" cy="1016794"/>
          </a:xfrm>
          <a:prstGeom prst="rect">
            <a:avLst/>
          </a:prstGeom>
        </p:spPr>
      </p:pic>
      <p:sp>
        <p:nvSpPr>
          <p:cNvPr hidden="false" id="336" name="Shape 336"/>
          <p:cNvSpPr txBox="true"/>
          <p:nvPr isPhoto="false"/>
        </p:nvSpPr>
        <p:spPr>
          <a:xfrm flipH="true" flipV="false" rot="0">
            <a:off x="4518606" y="4095750"/>
            <a:ext cx="1977444" cy="55399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Николаева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Помощник воспитателя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Роль:исполнитель</a:t>
            </a:r>
            <a:endParaRPr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37" name="Shape 337"/>
          <p:cNvSpPr txBox="true"/>
          <p:nvPr isPhoto="false"/>
        </p:nvSpPr>
        <p:spPr>
          <a:xfrm flipH="false" flipV="false" rot="0">
            <a:off x="1339164" y="1835098"/>
            <a:ext cx="1568058" cy="338553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1600">
                <a:solidFill>
                  <a:schemeClr val="tx1"/>
                </a:solidFill>
                <a:latin typeface="Arial"/>
                <a:ea typeface="Arial"/>
                <a:cs typeface="Arial"/>
              </a:rPr>
              <a:t>*</a:t>
            </a:r>
            <a:r>
              <a:rPr b="true" sz="900">
                <a:solidFill>
                  <a:schemeClr val="tx1"/>
                </a:solidFill>
                <a:latin typeface="Arial"/>
                <a:ea typeface="Arial"/>
                <a:cs typeface="Arial"/>
              </a:rPr>
              <a:t>Руководитель проекта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339" name="Picture 339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6806369" y="106826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341" name="Picture 341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7374481" y="-22687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42" name="GroupShape 3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3" name="Shape 343"/>
          <p:cNvSpPr txBox="false"/>
          <p:nvPr isPhoto="false"/>
        </p:nvSpPr>
        <p:spPr>
          <a:xfrm flipH="false" flipV="false" rot="0">
            <a:off x="5760908" y="1108584"/>
            <a:ext cx="0" cy="3527426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44" name="Shape 344"/>
          <p:cNvSpPr txBox="false"/>
          <p:nvPr isPhoto="false"/>
        </p:nvSpPr>
        <p:spPr>
          <a:xfrm flipH="false" flipV="false" rot="0">
            <a:off x="6852050" y="1108584"/>
            <a:ext cx="0" cy="3527426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45" name="Shape 345"/>
          <p:cNvSpPr txBox="false"/>
          <p:nvPr isPhoto="false"/>
        </p:nvSpPr>
        <p:spPr>
          <a:xfrm flipH="false" flipV="false" rot="0">
            <a:off x="7895567" y="1108584"/>
            <a:ext cx="0" cy="3527426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46" name="Shape 346"/>
          <p:cNvSpPr txBox="true"/>
          <p:nvPr isPhoto="false"/>
        </p:nvSpPr>
        <p:spPr>
          <a:xfrm flipH="false" flipV="false" rot="0">
            <a:off x="6914092" y="4157713"/>
            <a:ext cx="1981332" cy="259763"/>
          </a:xfrm>
          <a:prstGeom prst="rect">
            <a:avLst/>
          </a:prstGeom>
          <a:noFill/>
        </p:spPr>
        <p:txBody>
          <a:bodyPr bIns="44806" lIns="89611" rIns="89611" tIns="44806" wrap="square">
            <a:spAutoFit/>
          </a:bodyPr>
          <a:p>
            <a:pPr algn="l"/>
            <a:r>
              <a:rPr b="true" sz="1100">
                <a:solidFill>
                  <a:schemeClr val="tx1"/>
                </a:solidFill>
                <a:latin typeface="Arial"/>
                <a:ea typeface="Arial"/>
                <a:cs typeface="Arial"/>
              </a:rPr>
              <a:t>Итого: средний </a:t>
            </a:r>
            <a:r>
              <a:rPr b="true" sz="1100">
                <a:solidFill>
                  <a:schemeClr val="tx1"/>
                </a:solidFill>
                <a:latin typeface="Arial"/>
                <a:ea typeface="Arial"/>
                <a:cs typeface="Arial"/>
              </a:rPr>
              <a:t>балл  2,9</a:t>
            </a:r>
            <a:endParaRPr b="true" sz="11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47" name="Shape 347"/>
          <p:cNvSpPr txBox="true"/>
          <p:nvPr isPhoto="false">
            <p:ph idx="7" type="title"/>
          </p:nvPr>
        </p:nvSpPr>
        <p:spPr>
          <a:xfrm flipH="false" flipV="false" rot="0">
            <a:off x="1167548" y="88777"/>
            <a:ext cx="5395774" cy="738664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r>
              <a:rPr sz="1200"/>
              <a:t>Анкетирование №</a:t>
            </a:r>
            <a:r>
              <a:rPr sz="1200"/>
              <a:t> </a:t>
            </a:r>
            <a:r>
              <a:rPr sz="1200"/>
              <a:t>1 заказчиков процесса </a:t>
            </a:r>
            <a:br>
              <a:rPr sz="1200"/>
            </a:br>
            <a:r>
              <a:rPr sz="1200"/>
              <a:t>«Оптимизация времени воспитателя при подготовке к организованной образовательной деятельности по </a:t>
            </a:r>
            <a:r>
              <a:rPr sz="1200"/>
              <a:t>рисованию, лепке, аппликации</a:t>
            </a:r>
            <a:r>
              <a:rPr sz="1200"/>
              <a:t>»</a:t>
            </a:r>
            <a:endParaRPr sz="1200"/>
          </a:p>
        </p:txBody>
      </p:sp>
      <p:sp>
        <p:nvSpPr>
          <p:cNvPr hidden="false" id="348" name="Shape 348"/>
          <p:cNvSpPr txBox="true"/>
          <p:nvPr isPhoto="false"/>
        </p:nvSpPr>
        <p:spPr>
          <a:xfrm flipH="false" flipV="false" rot="0">
            <a:off x="119060" y="4468278"/>
            <a:ext cx="493992" cy="1031795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  <a:prstDash val="solid"/>
          </a:ln>
        </p:spPr>
        <p:txBody>
          <a:bodyPr anchor="ctr" bIns="44806" lIns="89611" rIns="89611" tIns="44806" vert="vert270">
            <a:noAutofit/>
          </a:bodyPr>
          <a:lstStyle>
            <a:defPPr/>
            <a:lvl1pPr algn="ctr" lvl="0"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50">
                <a:solidFill>
                  <a:schemeClr val="tx1"/>
                </a:solidFill>
              </a:rPr>
              <a:t>Комментарии</a:t>
            </a:r>
          </a:p>
        </p:txBody>
      </p:sp>
      <p:sp>
        <p:nvSpPr>
          <p:cNvPr hidden="false" id="349" name="Shape 349"/>
          <p:cNvSpPr txBox="true"/>
          <p:nvPr isPhoto="false"/>
        </p:nvSpPr>
        <p:spPr>
          <a:xfrm flipH="false" flipV="false" rot="0">
            <a:off x="914103" y="4560481"/>
            <a:ext cx="3528932" cy="338554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sz="1100">
                <a:solidFill>
                  <a:srgbClr val="000000"/>
                </a:solidFill>
              </a:rPr>
              <a:t>В случае ответа "Нет"/ </a:t>
            </a:r>
            <a:br>
              <a:rPr sz="1100">
                <a:solidFill>
                  <a:srgbClr val="000000"/>
                </a:solidFill>
              </a:rPr>
            </a:br>
            <a:r>
              <a:rPr sz="1100">
                <a:solidFill>
                  <a:srgbClr val="000000"/>
                </a:solidFill>
              </a:rPr>
              <a:t>"</a:t>
            </a:r>
            <a:r>
              <a:rPr sz="1100">
                <a:solidFill>
                  <a:srgbClr val="000000"/>
                </a:solidFill>
              </a:rPr>
              <a:t>Скорее нет" </a:t>
            </a:r>
            <a:r>
              <a:rPr sz="1100">
                <a:solidFill>
                  <a:srgbClr val="000000"/>
                </a:solidFill>
              </a:rPr>
              <a:t>– прокомментируйте.</a:t>
            </a:r>
          </a:p>
        </p:txBody>
      </p:sp>
      <p:sp>
        <p:nvSpPr>
          <p:cNvPr hidden="false" id="350" name="Shape 350"/>
          <p:cNvSpPr txBox="false"/>
          <p:nvPr isPhoto="false"/>
        </p:nvSpPr>
        <p:spPr>
          <a:xfrm flipH="false" flipV="false" rot="0">
            <a:off x="942678" y="1108584"/>
            <a:ext cx="3528932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351" name="Shape 351"/>
          <p:cNvSpPr txBox="false"/>
          <p:nvPr isPhoto="false"/>
        </p:nvSpPr>
        <p:spPr>
          <a:xfrm flipH="false" flipV="false" rot="0">
            <a:off x="942678" y="936229"/>
            <a:ext cx="3528932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Вопросы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52" name="Shape 352"/>
          <p:cNvSpPr txBox="false"/>
          <p:nvPr isPhoto="false"/>
        </p:nvSpPr>
        <p:spPr>
          <a:xfrm flipH="false" flipV="false" rot="0">
            <a:off x="4873624" y="1108584"/>
            <a:ext cx="8286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353" name="Shape 353"/>
          <p:cNvSpPr txBox="false"/>
          <p:nvPr isPhoto="false"/>
        </p:nvSpPr>
        <p:spPr>
          <a:xfrm flipH="false" flipV="false" rot="0">
            <a:off x="5000624" y="936229"/>
            <a:ext cx="828675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 wrap="square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Нет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54" name="Shape 354"/>
          <p:cNvSpPr txBox="false"/>
          <p:nvPr isPhoto="false"/>
        </p:nvSpPr>
        <p:spPr>
          <a:xfrm flipH="false" flipV="false" rot="0">
            <a:off x="5768716" y="1108584"/>
            <a:ext cx="9421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355" name="Shape 355"/>
          <p:cNvSpPr txBox="false"/>
          <p:nvPr isPhoto="false"/>
        </p:nvSpPr>
        <p:spPr>
          <a:xfrm flipH="false" flipV="false" rot="0">
            <a:off x="5854441" y="936229"/>
            <a:ext cx="942175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Скорее нет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56" name="Shape 356"/>
          <p:cNvSpPr txBox="false"/>
          <p:nvPr isPhoto="false"/>
        </p:nvSpPr>
        <p:spPr>
          <a:xfrm flipH="false" flipV="false" rot="0">
            <a:off x="6850333" y="1108584"/>
            <a:ext cx="9421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357" name="Shape 357"/>
          <p:cNvSpPr txBox="false"/>
          <p:nvPr isPhoto="false"/>
        </p:nvSpPr>
        <p:spPr>
          <a:xfrm flipH="false" flipV="false" rot="0">
            <a:off x="6964633" y="936229"/>
            <a:ext cx="942175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Скорее да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58" name="Shape 358"/>
          <p:cNvSpPr txBox="false"/>
          <p:nvPr isPhoto="false"/>
        </p:nvSpPr>
        <p:spPr>
          <a:xfrm flipH="false" flipV="false" rot="0">
            <a:off x="7909724" y="1108584"/>
            <a:ext cx="942175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359" name="Shape 359"/>
          <p:cNvSpPr txBox="false"/>
          <p:nvPr isPhoto="false"/>
        </p:nvSpPr>
        <p:spPr>
          <a:xfrm flipH="false" flipV="false" rot="0">
            <a:off x="8036724" y="936229"/>
            <a:ext cx="942175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 Да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0" name="Shape 360"/>
          <p:cNvSpPr txBox="false"/>
          <p:nvPr isPhoto="false"/>
        </p:nvSpPr>
        <p:spPr>
          <a:xfrm flipH="false" flipV="false" rot="0">
            <a:off x="4420280" y="3756226"/>
            <a:ext cx="0" cy="465213"/>
          </a:xfrm>
          <a:prstGeom prst="line">
            <a:avLst/>
          </a:prstGeom>
          <a:noFill/>
          <a:ln>
            <a:noFill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1" name="Shape 361"/>
          <p:cNvSpPr txBox="false"/>
          <p:nvPr isPhoto="false"/>
        </p:nvSpPr>
        <p:spPr>
          <a:xfrm flipH="false" flipV="false" rot="0">
            <a:off x="914103" y="1767688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2" name="Shape 362"/>
          <p:cNvSpPr txBox="false"/>
          <p:nvPr isPhoto="false"/>
        </p:nvSpPr>
        <p:spPr>
          <a:xfrm flipH="false" flipV="false" rot="0">
            <a:off x="914103" y="2282898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3" name="Shape 363"/>
          <p:cNvSpPr txBox="false"/>
          <p:nvPr isPhoto="false"/>
        </p:nvSpPr>
        <p:spPr>
          <a:xfrm flipH="true" flipV="false" rot="0">
            <a:off x="127014" y="287430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64" name="Shape 364"/>
          <p:cNvSpPr txBox="false"/>
          <p:nvPr isPhoto="false"/>
        </p:nvSpPr>
        <p:spPr>
          <a:xfrm flipH="false" flipV="true" rot="0">
            <a:off x="914103" y="3450359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hidden="false" id="365" name="Shape 365"/>
          <p:cNvGrpSpPr/>
          <p:nvPr isPhoto="false"/>
        </p:nvGrpSpPr>
        <p:grpSpPr>
          <a:xfrm flipH="false" flipV="false" rot="0">
            <a:off x="4837714" y="1906947"/>
            <a:ext cx="4007834" cy="245832"/>
            <a:chOff x="0" y="0"/>
            <a:chExt cx="4007834" cy="245832"/>
          </a:xfrm>
        </p:grpSpPr>
        <p:sp>
          <p:nvSpPr>
            <p:cNvPr hidden="false" id="366" name="Shape 366"/>
            <p:cNvSpPr txBox="false"/>
            <p:nvPr isPhoto="false"/>
          </p:nvSpPr>
          <p:spPr>
            <a:xfrm flipH="false" flipV="false" rot="0">
              <a:off x="0" y="68538"/>
              <a:ext cx="4007834" cy="175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367" name="Shape 367"/>
            <p:cNvSpPr txBox="false"/>
            <p:nvPr isPhoto="false"/>
          </p:nvSpPr>
          <p:spPr>
            <a:xfrm flipH="false" flipV="false" rot="0">
              <a:off x="2520144" y="0"/>
              <a:ext cx="531667" cy="2458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</a:t>
              </a: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2</a:t>
              </a: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368" name="Shape 368"/>
          <p:cNvGrpSpPr/>
          <p:nvPr isPhoto="false"/>
        </p:nvGrpSpPr>
        <p:grpSpPr>
          <a:xfrm flipH="false" flipV="false" rot="0">
            <a:off x="4750267" y="2442551"/>
            <a:ext cx="4007834" cy="245831"/>
            <a:chOff x="0" y="0"/>
            <a:chExt cx="4007834" cy="245831"/>
          </a:xfrm>
        </p:grpSpPr>
        <p:sp>
          <p:nvSpPr>
            <p:cNvPr hidden="false" id="369" name="Shape 369"/>
            <p:cNvSpPr txBox="false"/>
            <p:nvPr isPhoto="false"/>
          </p:nvSpPr>
          <p:spPr>
            <a:xfrm flipH="false" flipV="false" rot="0">
              <a:off x="0" y="35007"/>
              <a:ext cx="4007834" cy="1758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370" name="Shape 370"/>
            <p:cNvSpPr txBox="false"/>
            <p:nvPr isPhoto="false"/>
          </p:nvSpPr>
          <p:spPr>
            <a:xfrm flipH="false" flipV="false" rot="0">
              <a:off x="2421728" y="0"/>
              <a:ext cx="531667" cy="2458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3,1</a:t>
              </a: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371" name="Shape 371"/>
          <p:cNvGrpSpPr/>
          <p:nvPr isPhoto="false"/>
        </p:nvGrpSpPr>
        <p:grpSpPr>
          <a:xfrm flipH="false" flipV="false" rot="0">
            <a:off x="4750267" y="3050758"/>
            <a:ext cx="4007834" cy="245831"/>
            <a:chOff x="0" y="0"/>
            <a:chExt cx="4007834" cy="245831"/>
          </a:xfrm>
        </p:grpSpPr>
        <p:sp>
          <p:nvSpPr>
            <p:cNvPr hidden="false" id="372" name="Shape 372"/>
            <p:cNvSpPr txBox="false"/>
            <p:nvPr isPhoto="false"/>
          </p:nvSpPr>
          <p:spPr>
            <a:xfrm flipH="false" flipV="false" rot="0">
              <a:off x="0" y="35008"/>
              <a:ext cx="4007834" cy="1758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373" name="Shape 373"/>
            <p:cNvSpPr txBox="false"/>
            <p:nvPr isPhoto="false"/>
          </p:nvSpPr>
          <p:spPr>
            <a:xfrm flipH="false" flipV="false" rot="0">
              <a:off x="1281387" y="0"/>
              <a:ext cx="531668" cy="2458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2,0</a:t>
              </a: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374" name="Shape 374"/>
          <p:cNvGrpSpPr/>
          <p:nvPr isPhoto="false"/>
        </p:nvGrpSpPr>
        <p:grpSpPr>
          <a:xfrm flipH="false" flipV="false" rot="0">
            <a:off x="4837714" y="3617968"/>
            <a:ext cx="4007834" cy="245831"/>
            <a:chOff x="0" y="0"/>
            <a:chExt cx="4007834" cy="245831"/>
          </a:xfrm>
        </p:grpSpPr>
        <p:sp>
          <p:nvSpPr>
            <p:cNvPr hidden="false" id="375" name="Shape 375"/>
            <p:cNvSpPr txBox="false"/>
            <p:nvPr isPhoto="false"/>
          </p:nvSpPr>
          <p:spPr>
            <a:xfrm flipH="false" flipV="false" rot="0">
              <a:off x="0" y="22983"/>
              <a:ext cx="4007834" cy="1758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376" name="Shape 376"/>
            <p:cNvSpPr txBox="false"/>
            <p:nvPr isPhoto="false"/>
          </p:nvSpPr>
          <p:spPr>
            <a:xfrm flipH="false" flipV="false" rot="0">
              <a:off x="2453501" y="0"/>
              <a:ext cx="531667" cy="2458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0" lIns="0" rIns="0" tIns="0" wrap="none"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3,2</a:t>
              </a: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377" name="Shape 377"/>
          <p:cNvSpPr txBox="true"/>
          <p:nvPr isPhoto="false"/>
        </p:nvSpPr>
        <p:spPr>
          <a:xfrm flipH="false" flipV="false" rot="0">
            <a:off x="5306365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>
            <a:spAutoFit/>
          </a:bodyPr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i="true"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1</a:t>
            </a:r>
            <a:endParaRPr i="true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78" name="Shape 378"/>
          <p:cNvSpPr txBox="true"/>
          <p:nvPr isPhoto="false"/>
        </p:nvSpPr>
        <p:spPr>
          <a:xfrm flipH="false" flipV="false" rot="0">
            <a:off x="127014" y="2921934"/>
            <a:ext cx="493992" cy="1181803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  <a:prstDash val="solid"/>
          </a:ln>
        </p:spPr>
        <p:txBody>
          <a:bodyPr anchor="ctr" bIns="44806" lIns="89611" rIns="89611" tIns="44806" vert="vert270">
            <a:noAutofit/>
          </a:bodyPr>
          <a:lstStyle>
            <a:defPPr/>
            <a:lvl1pPr algn="ctr" lvl="0"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50">
                <a:solidFill>
                  <a:schemeClr val="tx1"/>
                </a:solidFill>
              </a:rPr>
              <a:t>Поддержка </a:t>
            </a:r>
            <a:r>
              <a:rPr b="true" sz="1050">
                <a:solidFill>
                  <a:schemeClr val="tx1"/>
                </a:solidFill>
              </a:rPr>
              <a:t>пользователей процесса</a:t>
            </a:r>
            <a:endParaRPr b="true" sz="1050">
              <a:solidFill>
                <a:schemeClr val="tx1"/>
              </a:solidFill>
            </a:endParaRPr>
          </a:p>
        </p:txBody>
      </p:sp>
      <p:sp>
        <p:nvSpPr>
          <p:cNvPr hidden="false" id="379" name="Shape 379"/>
          <p:cNvSpPr txBox="true"/>
          <p:nvPr isPhoto="false"/>
        </p:nvSpPr>
        <p:spPr>
          <a:xfrm flipH="false" flipV="false" rot="0">
            <a:off x="6293737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>
            <a:spAutoFit/>
          </a:bodyPr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i="true"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2</a:t>
            </a:r>
            <a:endParaRPr i="true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80" name="Shape 380"/>
          <p:cNvSpPr txBox="true"/>
          <p:nvPr isPhoto="false"/>
        </p:nvSpPr>
        <p:spPr>
          <a:xfrm flipH="false" flipV="false" rot="0">
            <a:off x="7357309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>
            <a:spAutoFit/>
          </a:bodyPr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i="true"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381" name="Shape 381"/>
          <p:cNvSpPr txBox="true"/>
          <p:nvPr isPhoto="false"/>
        </p:nvSpPr>
        <p:spPr>
          <a:xfrm flipH="false" flipV="false" rot="0">
            <a:off x="8395482" y="1144792"/>
            <a:ext cx="70532" cy="138499"/>
          </a:xfrm>
          <a:prstGeom prst="rect">
            <a:avLst/>
          </a:prstGeom>
          <a:noFill/>
          <a:ln>
            <a:noFill/>
          </a:ln>
        </p:spPr>
        <p:txBody>
          <a:bodyPr bIns="0" lIns="0" rIns="0" tIns="0" wrap="none">
            <a:spAutoFit/>
          </a:bodyPr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i="true" sz="1000">
                <a:solidFill>
                  <a:srgbClr val="000000"/>
                </a:solidFill>
                <a:latin typeface="Arial"/>
                <a:ea typeface="Arial"/>
                <a:cs typeface="Arial"/>
              </a:rPr>
              <a:t>4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hidden="false" id="382" name="Shape 382"/>
          <p:cNvGrpSpPr/>
          <p:nvPr isPhoto="false"/>
        </p:nvGrpSpPr>
        <p:grpSpPr>
          <a:xfrm flipH="false" flipV="false" rot="0">
            <a:off x="4732938" y="1411142"/>
            <a:ext cx="4007834" cy="245832"/>
            <a:chOff x="0" y="0"/>
            <a:chExt cx="4007834" cy="245832"/>
          </a:xfrm>
        </p:grpSpPr>
        <p:sp>
          <p:nvSpPr>
            <p:cNvPr hidden="false" id="383" name="Shape 383"/>
            <p:cNvSpPr txBox="false"/>
            <p:nvPr isPhoto="false"/>
          </p:nvSpPr>
          <p:spPr>
            <a:xfrm flipH="false" flipV="false" rot="0">
              <a:off x="0" y="53605"/>
              <a:ext cx="4007834" cy="1758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  <a:prstDash val="solid"/>
            </a:ln>
          </p:spPr>
          <p:txBody>
            <a:bodyPr anchor="ctr" bIns="0" lIns="0" rIns="0" tIns="0" wrap="none"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384" name="Shape 384"/>
            <p:cNvSpPr txBox="false"/>
            <p:nvPr isPhoto="false"/>
          </p:nvSpPr>
          <p:spPr>
            <a:xfrm flipH="false" flipV="false" rot="0">
              <a:off x="2400311" y="0"/>
              <a:ext cx="531667" cy="2458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  <a:prstDash val="solid"/>
            </a:ln>
          </p:spPr>
          <p:txBody>
            <a:bodyPr anchor="ctr" bIns="0" lIns="0" rIns="0" tIns="0" wrap="none"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3,</a:t>
              </a:r>
              <a:r>
                <a:rPr sz="11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0</a:t>
              </a:r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385" name="Shape 385"/>
          <p:cNvGrpSpPr/>
          <p:nvPr isPhoto="false"/>
        </p:nvGrpSpPr>
        <p:grpSpPr>
          <a:xfrm flipH="false" flipV="false" rot="0">
            <a:off x="723191" y="1878727"/>
            <a:ext cx="4114522" cy="274052"/>
            <a:chOff x="0" y="0"/>
            <a:chExt cx="4114522" cy="274052"/>
          </a:xfrm>
        </p:grpSpPr>
        <p:sp>
          <p:nvSpPr>
            <p:cNvPr hidden="false" id="386" name="Shape 386"/>
            <p:cNvSpPr txBox="true"/>
            <p:nvPr isPhoto="false"/>
          </p:nvSpPr>
          <p:spPr>
            <a:xfrm flipH="false" flipV="false" rot="0">
              <a:off x="190910" y="104775"/>
              <a:ext cx="3923611" cy="16927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sz="1100">
                  <a:solidFill>
                    <a:srgbClr val="000000"/>
                  </a:solidFill>
                </a:rPr>
                <a:t>Является ли процесс для вас простым и понятным?</a:t>
              </a:r>
              <a:endParaRPr sz="1100">
                <a:solidFill>
                  <a:srgbClr val="000000"/>
                </a:solidFill>
              </a:endParaRPr>
            </a:p>
          </p:txBody>
        </p:sp>
        <p:sp>
          <p:nvSpPr>
            <p:cNvPr hidden="false" id="387" name="Shape 387"/>
            <p:cNvSpPr txBox="false"/>
            <p:nvPr isPhoto="false"/>
          </p:nvSpPr>
          <p:spPr>
            <a:xfrm flipH="false" flipV="false" rot="0">
              <a:off x="0" y="0"/>
              <a:ext cx="279604" cy="2738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44806" lIns="89611" rIns="89611" tIns="44806" wrap="none">
              <a:noAutofit/>
            </a:bodyPr>
            <a:p>
              <a:pPr algn="ctr"/>
              <a:r>
                <a:rPr b="true" sz="1100">
                  <a:solidFill>
                    <a:schemeClr val="bg1"/>
                  </a:solidFill>
                  <a:latin typeface="Arial"/>
                  <a:ea typeface="Arial"/>
                  <a:cs typeface="Arial"/>
                </a:rPr>
                <a:t>2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388" name="Shape 388"/>
          <p:cNvGrpSpPr/>
          <p:nvPr isPhoto="false"/>
        </p:nvGrpSpPr>
        <p:grpSpPr>
          <a:xfrm flipH="false" flipV="false" rot="0">
            <a:off x="723191" y="1458767"/>
            <a:ext cx="4020258" cy="1330874"/>
            <a:chOff x="0" y="0"/>
            <a:chExt cx="4020258" cy="1330874"/>
          </a:xfrm>
        </p:grpSpPr>
        <p:sp>
          <p:nvSpPr>
            <p:cNvPr hidden="false" id="389" name="Shape 389"/>
            <p:cNvSpPr txBox="true"/>
            <p:nvPr isPhoto="false"/>
          </p:nvSpPr>
          <p:spPr>
            <a:xfrm flipH="false" flipV="false" rot="0">
              <a:off x="190910" y="0"/>
              <a:ext cx="3753147" cy="16927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sz="1100">
                  <a:solidFill>
                    <a:srgbClr val="000000"/>
                  </a:solidFill>
                </a:rPr>
                <a:t>Удовлетворены ли Вы в целом работой процесса</a:t>
              </a:r>
              <a:r>
                <a:rPr sz="1100">
                  <a:solidFill>
                    <a:srgbClr val="000000"/>
                  </a:solidFill>
                </a:rPr>
                <a:t>?</a:t>
              </a:r>
              <a:endParaRPr sz="1100">
                <a:solidFill>
                  <a:srgbClr val="000000"/>
                </a:solidFill>
              </a:endParaRPr>
            </a:p>
          </p:txBody>
        </p:sp>
        <p:grpSp>
          <p:nvGrpSpPr>
            <p:cNvPr hidden="false" id="390" name="Shape 390"/>
            <p:cNvGrpSpPr/>
            <p:nvPr isPhoto="false"/>
          </p:nvGrpSpPr>
          <p:grpSpPr>
            <a:xfrm flipH="false" flipV="false" rot="0">
              <a:off x="0" y="973270"/>
              <a:ext cx="4020258" cy="357603"/>
              <a:chOff x="0" y="0"/>
              <a:chExt cx="4020258" cy="357603"/>
            </a:xfrm>
          </p:grpSpPr>
          <p:sp>
            <p:nvSpPr>
              <p:cNvPr hidden="false" id="391" name="Shape 391"/>
              <p:cNvSpPr txBox="true"/>
              <p:nvPr isPhoto="false"/>
            </p:nvSpPr>
            <p:spPr>
              <a:xfrm flipH="false" flipV="false" rot="0">
                <a:off x="190912" y="19050"/>
                <a:ext cx="3829346" cy="338553"/>
              </a:xfrm>
              <a:prstGeom prst="rect">
                <a:avLst/>
              </a:prstGeom>
              <a:noFill/>
              <a:ln w="9525">
                <a:noFill/>
                <a:headEnd len="med" type="none" w="med"/>
                <a:tailEnd len="med" type="none" w="med"/>
              </a:ln>
            </p:spPr>
            <p:txBody>
              <a:bodyPr anchor="t" bIns="0" lIns="0" rIns="0" tIns="0" vert="horz" wrap="square">
                <a:spAutoFit/>
              </a:bodyPr>
              <a:lstStyle>
                <a:defPPr/>
                <a:lvl1pPr algn="l" indent="0" lvl="0" marL="0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indent="-192088" lvl="1" marL="193675">
                  <a:buClr>
                    <a:schemeClr val="tx2"/>
                  </a:buClr>
                  <a:buSzPts val="2000"/>
                  <a:buFont typeface="Arial"/>
                  <a:buChar char="▪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indent="-261938" lvl="2" marL="457200">
                  <a:buClr>
                    <a:schemeClr val="tx2"/>
                  </a:buClr>
                  <a:buSzPts val="1920"/>
                  <a:buFont typeface="Arial"/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indent="-155575" lvl="3" marL="614363">
                  <a:buClr>
                    <a:schemeClr val="tx2"/>
                  </a:buClr>
                  <a:buSzPts val="1920"/>
                  <a:buFont typeface="Arial"/>
                  <a:buChar char="▫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indent="-130175" lvl="4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indent="-130175" lvl="5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indent="-130175" lvl="6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indent="-130175" lvl="7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indent="-130175" lvl="8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sz="1100">
                    <a:solidFill>
                      <a:srgbClr val="000000"/>
                    </a:solidFill>
                  </a:rPr>
                  <a:t>Является ли длительность процесса для вас оптимальной?</a:t>
                </a:r>
                <a:endParaRPr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hidden="false" id="392" name="Shape 392"/>
              <p:cNvSpPr txBox="false"/>
              <p:nvPr isPhoto="false"/>
            </p:nvSpPr>
            <p:spPr>
              <a:xfrm flipH="false" flipV="false" rot="0">
                <a:off x="0" y="0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prstDash val="solid"/>
                <a:headEnd len="med" type="none" w="med"/>
                <a:tailEnd len="med" type="none" w="med"/>
              </a:ln>
            </p:spPr>
            <p:txBody>
              <a:bodyPr anchor="ctr" bIns="44806" lIns="89611" rIns="89611" tIns="44806" wrap="none">
                <a:noAutofit/>
              </a:bodyPr>
              <a:p>
                <a:pPr algn="ctr"/>
                <a:r>
                  <a:rPr b="true" sz="11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rPr>
                  <a:t>3</a:t>
                </a:r>
                <a:endParaRPr sz="16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hidden="false" id="393" name="Shape 393"/>
          <p:cNvGrpSpPr/>
          <p:nvPr isPhoto="false"/>
        </p:nvGrpSpPr>
        <p:grpSpPr>
          <a:xfrm flipH="false" flipV="false" rot="0">
            <a:off x="723191" y="3004397"/>
            <a:ext cx="4020258" cy="933654"/>
            <a:chOff x="0" y="0"/>
            <a:chExt cx="4020258" cy="933654"/>
          </a:xfrm>
        </p:grpSpPr>
        <p:grpSp>
          <p:nvGrpSpPr>
            <p:cNvPr hidden="false" id="394" name="Shape 394"/>
            <p:cNvGrpSpPr/>
            <p:nvPr isPhoto="false"/>
          </p:nvGrpSpPr>
          <p:grpSpPr>
            <a:xfrm flipH="false" flipV="false" rot="0">
              <a:off x="0" y="0"/>
              <a:ext cx="4020258" cy="338554"/>
              <a:chOff x="0" y="0"/>
              <a:chExt cx="4020258" cy="338554"/>
            </a:xfrm>
          </p:grpSpPr>
          <p:sp>
            <p:nvSpPr>
              <p:cNvPr hidden="false" id="395" name="Shape 395"/>
              <p:cNvSpPr txBox="true"/>
              <p:nvPr isPhoto="false"/>
            </p:nvSpPr>
            <p:spPr>
              <a:xfrm flipH="false" flipV="false" rot="0">
                <a:off x="190912" y="0"/>
                <a:ext cx="3829346" cy="338554"/>
              </a:xfrm>
              <a:prstGeom prst="rect">
                <a:avLst/>
              </a:prstGeom>
              <a:noFill/>
              <a:ln w="9525">
                <a:noFill/>
                <a:headEnd len="med" type="none" w="med"/>
                <a:tailEnd len="med" type="none" w="med"/>
              </a:ln>
            </p:spPr>
            <p:txBody>
              <a:bodyPr anchor="t" bIns="0" lIns="0" rIns="0" tIns="0" vert="horz" wrap="square">
                <a:spAutoFit/>
              </a:bodyPr>
              <a:lstStyle>
                <a:defPPr/>
                <a:lvl1pPr algn="l" indent="0" lvl="0" marL="0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indent="-192088" lvl="1" marL="193675">
                  <a:buClr>
                    <a:schemeClr val="tx2"/>
                  </a:buClr>
                  <a:buSzPts val="2000"/>
                  <a:buFont typeface="Arial"/>
                  <a:buChar char="▪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indent="-261938" lvl="2" marL="457200">
                  <a:buClr>
                    <a:schemeClr val="tx2"/>
                  </a:buClr>
                  <a:buSzPts val="1920"/>
                  <a:buFont typeface="Arial"/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indent="-155575" lvl="3" marL="614363">
                  <a:buClr>
                    <a:schemeClr val="tx2"/>
                  </a:buClr>
                  <a:buSzPts val="1920"/>
                  <a:buFont typeface="Arial"/>
                  <a:buChar char="▫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indent="-130175" lvl="4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indent="-130175" lvl="5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indent="-130175" lvl="6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indent="-130175" lvl="7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indent="-130175" lvl="8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sz="1100">
                    <a:solidFill>
                      <a:srgbClr val="000000"/>
                    </a:solidFill>
                  </a:rPr>
                  <a:t>Удовлетворены ли Вы нормативной документацией по процессу(инструкции, стандарты, регламенты и т.д.)?</a:t>
                </a:r>
                <a:endParaRPr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hidden="false" id="396" name="Shape 396"/>
              <p:cNvSpPr txBox="false"/>
              <p:nvPr isPhoto="false"/>
            </p:nvSpPr>
            <p:spPr>
              <a:xfrm flipH="false" flipV="false" rot="0">
                <a:off x="0" y="19049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prstDash val="solid"/>
                <a:headEnd len="med" type="none" w="med"/>
                <a:tailEnd len="med" type="none" w="med"/>
              </a:ln>
            </p:spPr>
            <p:txBody>
              <a:bodyPr anchor="ctr" bIns="44806" lIns="89611" rIns="89611" tIns="44806" wrap="none">
                <a:noAutofit/>
              </a:bodyPr>
              <a:p>
                <a:pPr algn="ctr"/>
                <a:r>
                  <a:rPr b="true" sz="11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rPr>
                  <a:t>4</a:t>
                </a:r>
                <a:endParaRPr sz="16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hidden="false" id="397" name="Shape 397"/>
            <p:cNvGrpSpPr/>
            <p:nvPr isPhoto="false"/>
          </p:nvGrpSpPr>
          <p:grpSpPr>
            <a:xfrm flipH="false" flipV="false" rot="0">
              <a:off x="0" y="585576"/>
              <a:ext cx="4020258" cy="348079"/>
              <a:chOff x="0" y="0"/>
              <a:chExt cx="4020258" cy="348079"/>
            </a:xfrm>
          </p:grpSpPr>
          <p:sp>
            <p:nvSpPr>
              <p:cNvPr hidden="false" id="398" name="Shape 398"/>
              <p:cNvSpPr txBox="true"/>
              <p:nvPr isPhoto="false"/>
            </p:nvSpPr>
            <p:spPr>
              <a:xfrm flipH="false" flipV="false" rot="0">
                <a:off x="190912" y="9524"/>
                <a:ext cx="3829346" cy="338554"/>
              </a:xfrm>
              <a:prstGeom prst="rect">
                <a:avLst/>
              </a:prstGeom>
              <a:noFill/>
              <a:ln w="9525">
                <a:noFill/>
                <a:headEnd len="med" type="none" w="med"/>
                <a:tailEnd len="med" type="none" w="med"/>
              </a:ln>
            </p:spPr>
            <p:txBody>
              <a:bodyPr anchor="t" bIns="0" lIns="0" rIns="0" tIns="0" vert="horz" wrap="square">
                <a:spAutoFit/>
              </a:bodyPr>
              <a:lstStyle>
                <a:defPPr/>
                <a:lvl1pPr algn="l" indent="0" lvl="0" marL="0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indent="-192088" lvl="1" marL="193675">
                  <a:buClr>
                    <a:schemeClr val="tx2"/>
                  </a:buClr>
                  <a:buSzPts val="2000"/>
                  <a:buFont typeface="Arial"/>
                  <a:buChar char="▪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indent="-261938" lvl="2" marL="457200">
                  <a:buClr>
                    <a:schemeClr val="tx2"/>
                  </a:buClr>
                  <a:buSzPts val="1920"/>
                  <a:buFont typeface="Arial"/>
                  <a:buChar char="–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indent="-155575" lvl="3" marL="614363">
                  <a:buClr>
                    <a:schemeClr val="tx2"/>
                  </a:buClr>
                  <a:buSzPts val="1920"/>
                  <a:buFont typeface="Arial"/>
                  <a:buChar char="▫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indent="-130175" lvl="4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indent="-130175" lvl="5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indent="-130175" lvl="6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indent="-130175" lvl="7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indent="-130175" lvl="8" marL="749808">
                  <a:buClr>
                    <a:schemeClr val="tx2"/>
                  </a:buClr>
                  <a:buSzPts val="1424"/>
                  <a:buFont typeface="Arial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sz="1100">
                    <a:solidFill>
                      <a:srgbClr val="000000"/>
                    </a:solidFill>
                  </a:rPr>
                  <a:t>Удовлетворены ли Вы качеством </a:t>
                </a:r>
                <a:br>
                  <a:rPr sz="1100">
                    <a:solidFill>
                      <a:srgbClr val="000000"/>
                    </a:solidFill>
                  </a:rPr>
                </a:br>
                <a:r>
                  <a:rPr sz="1100">
                    <a:solidFill>
                      <a:srgbClr val="000000"/>
                    </a:solidFill>
                  </a:rPr>
                  <a:t>поддержки и </a:t>
                </a:r>
                <a:r>
                  <a:rPr sz="1100">
                    <a:solidFill>
                      <a:srgbClr val="000000"/>
                    </a:solidFill>
                  </a:rPr>
                  <a:t>сервиса (консультациями)?</a:t>
                </a:r>
                <a:endParaRPr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hidden="false" id="399" name="Shape 399"/>
              <p:cNvSpPr txBox="false"/>
              <p:nvPr isPhoto="false"/>
            </p:nvSpPr>
            <p:spPr>
              <a:xfrm flipH="false" flipV="false" rot="0">
                <a:off x="0" y="0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prstDash val="solid"/>
                <a:headEnd len="med" type="none" w="med"/>
                <a:tailEnd len="med" type="none" w="med"/>
              </a:ln>
            </p:spPr>
            <p:txBody>
              <a:bodyPr anchor="ctr" bIns="44806" lIns="89611" rIns="89611" tIns="44806" wrap="none">
                <a:noAutofit/>
              </a:bodyPr>
              <a:p>
                <a:pPr algn="ctr"/>
                <a:r>
                  <a:rPr b="true" sz="110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rPr>
                  <a:t>5</a:t>
                </a:r>
                <a:endParaRPr sz="160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hidden="false" id="400" name="Shape 400"/>
          <p:cNvSpPr txBox="false"/>
          <p:nvPr isPhoto="false"/>
        </p:nvSpPr>
        <p:spPr>
          <a:xfrm flipH="false" flipV="false" rot="0">
            <a:off x="127014" y="442086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01" name="Shape 401"/>
          <p:cNvSpPr txBox="true"/>
          <p:nvPr isPhoto="false"/>
        </p:nvSpPr>
        <p:spPr>
          <a:xfrm flipH="false" flipV="false" rot="0">
            <a:off x="127014" y="1411142"/>
            <a:ext cx="493992" cy="1413530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  <a:prstDash val="solid"/>
          </a:ln>
        </p:spPr>
        <p:txBody>
          <a:bodyPr anchor="ctr" bIns="44806" lIns="89611" rIns="89611" tIns="44806" vert="vert270">
            <a:noAutofit/>
          </a:bodyPr>
          <a:lstStyle>
            <a:defPPr/>
            <a:lvl1pPr algn="ctr" lvl="0"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50">
                <a:solidFill>
                  <a:schemeClr val="tx1"/>
                </a:solidFill>
              </a:rPr>
              <a:t>Процесс</a:t>
            </a:r>
          </a:p>
        </p:txBody>
      </p:sp>
      <p:sp>
        <p:nvSpPr>
          <p:cNvPr hidden="false" id="402" name="Shape 402"/>
          <p:cNvSpPr txBox="false"/>
          <p:nvPr isPhoto="false"/>
        </p:nvSpPr>
        <p:spPr>
          <a:xfrm flipH="false" flipV="false" rot="0">
            <a:off x="723191" y="1411142"/>
            <a:ext cx="279604" cy="2738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prstDash val="solid"/>
            <a:headEnd len="med" type="none" w="med"/>
            <a:tailEnd len="med" type="none" w="med"/>
          </a:ln>
        </p:spPr>
        <p:txBody>
          <a:bodyPr anchor="ctr" bIns="44806" lIns="89611" rIns="89611" tIns="44806" wrap="none"/>
          <a:p>
            <a:pPr algn="ctr"/>
            <a:r>
              <a:rPr b="true" sz="1100">
                <a:solidFill>
                  <a:schemeClr val="bg1"/>
                </a:solidFill>
                <a:latin typeface="Arial"/>
                <a:ea typeface="Arial"/>
                <a:cs typeface="Arial"/>
              </a:rPr>
              <a:t>1</a:t>
            </a:r>
            <a:endParaRPr b="true" sz="11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hidden="false" id="403" name="Shape 403"/>
          <p:cNvGrpSpPr/>
          <p:nvPr isPhoto="false"/>
        </p:nvGrpSpPr>
        <p:grpSpPr>
          <a:xfrm flipH="false" flipV="false" rot="0">
            <a:off x="119061" y="6426128"/>
            <a:ext cx="1981701" cy="236080"/>
            <a:chOff x="0" y="0"/>
            <a:chExt cx="1981701" cy="236080"/>
          </a:xfrm>
        </p:grpSpPr>
        <p:sp>
          <p:nvSpPr>
            <p:cNvPr hidden="false" id="404" name="Shape 404"/>
            <p:cNvSpPr txBox="false"/>
            <p:nvPr isPhoto="false"/>
          </p:nvSpPr>
          <p:spPr>
            <a:xfrm flipH="false" flipV="false" rot="0">
              <a:off x="0" y="0"/>
              <a:ext cx="1981701" cy="236080"/>
            </a:xfrm>
            <a:custGeom>
              <a:avLst/>
              <a:gdLst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149732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149732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149732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154813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154813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154813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92770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92770 w 1828800" name="connsiteX1"/>
                <a:gd fmla="*/ 0 h 914400" name="connsiteY1"/>
                <a:gd fmla="*/ 1828800 w 1828800" name="connsiteX2"/>
                <a:gd fmla="*/ 457200 h 914400" name="connsiteY2"/>
                <a:gd fmla="*/ 1692770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92770 w 1828800" name="connsiteX1"/>
                <a:gd fmla="*/ 0 h 914400" name="connsiteY1"/>
                <a:gd fmla="*/ 1828800 w 1828800" name="connsiteX2"/>
                <a:gd fmla="*/ 457200 h 914400" name="connsiteY2"/>
                <a:gd fmla="*/ 1692770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692770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4 h 914400" name="connsiteY5"/>
                <a:gd fmla="*/ 0 w 1828800" name="connsiteX0"/>
                <a:gd fmla="*/ 0 h 914400" name="connsiteY0"/>
                <a:gd fmla="*/ 178958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4 h 914400" name="connsiteY5"/>
                <a:gd fmla="*/ 0 w 1828800" name="connsiteX0"/>
                <a:gd fmla="*/ 0 h 914400" name="connsiteY0"/>
                <a:gd fmla="*/ 1789585 w 1828800" name="connsiteX1"/>
                <a:gd fmla="*/ 0 h 914400" name="connsiteY1"/>
                <a:gd fmla="*/ 1828800 w 1828800" name="connsiteX2"/>
                <a:gd fmla="*/ 457200 h 914400" name="connsiteY2"/>
                <a:gd fmla="*/ 1789585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4 h 914400" name="connsiteY5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828800" name="ODFRight"/>
                <a:gd fmla="val 914400" name="ODFBottom"/>
                <a:gd fmla="val 1828800" name="ODFWidth"/>
                <a:gd fmla="val 914400" name="ODFHeight"/>
              </a:gdLst>
              <a:rect b="OXMLTextRectB" l="OXMLTextRectL" r="OXMLTextRectR" t="OXMLTextRectT"/>
              <a:pathLst>
                <a:path fill="norm" h="914400" stroke="true" w="18288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>
              <a:noAutofit/>
            </a:bodyPr>
            <a:p>
              <a:pPr algn="ctr"/>
              <a:endParaRPr sz="7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405" name="Shape 405"/>
            <p:cNvSpPr txBox="true"/>
            <p:nvPr isPhoto="false"/>
          </p:nvSpPr>
          <p:spPr>
            <a:xfrm flipH="false" flipV="false" rot="0">
              <a:off x="63500" y="16395"/>
              <a:ext cx="1875707" cy="203290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ctr" bIns="0" lIns="0" rIns="0" tIns="0" vert="horz" wrap="square">
              <a:no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b="true" sz="700">
                  <a:solidFill>
                    <a:schemeClr val="bg1"/>
                  </a:solidFill>
                </a:rPr>
                <a:t>Открытие и подготовка ПСР-проекта</a:t>
              </a:r>
              <a:endParaRPr b="true" sz="700">
                <a:solidFill>
                  <a:schemeClr val="bg1"/>
                </a:solidFill>
              </a:endParaRPr>
            </a:p>
          </p:txBody>
        </p:sp>
      </p:grpSp>
      <p:grpSp>
        <p:nvGrpSpPr>
          <p:cNvPr hidden="false" id="406" name="Shape 406"/>
          <p:cNvGrpSpPr/>
          <p:nvPr isPhoto="false"/>
        </p:nvGrpSpPr>
        <p:grpSpPr>
          <a:xfrm flipH="false" flipV="false" rot="0">
            <a:off x="4137401" y="6426128"/>
            <a:ext cx="1981700" cy="236080"/>
            <a:chOff x="0" y="0"/>
            <a:chExt cx="1981700" cy="236080"/>
          </a:xfrm>
        </p:grpSpPr>
        <p:sp>
          <p:nvSpPr>
            <p:cNvPr hidden="false" id="407" name="Shape 407"/>
            <p:cNvSpPr txBox="false"/>
            <p:nvPr isPhoto="false"/>
          </p:nvSpPr>
          <p:spPr>
            <a:xfrm flipH="false" flipV="false" rot="0">
              <a:off x="0" y="0"/>
              <a:ext cx="1981700" cy="236080"/>
            </a:xfrm>
            <a:custGeom>
              <a:avLst/>
              <a:gdLst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149732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149732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149732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154815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154815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154815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136029 w 1828800" name="connsiteX5"/>
                <a:gd fmla="*/ 457201 h 914400" name="connsiteY5"/>
                <a:gd fmla="*/ 0 w 1828800" name="connsiteX0"/>
                <a:gd fmla="*/ 0 h 914400" name="connsiteY0"/>
                <a:gd fmla="*/ 1692771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136029 w 1828800" name="connsiteX5"/>
                <a:gd fmla="*/ 457201 h 914400" name="connsiteY5"/>
                <a:gd fmla="*/ 0 w 1828800" name="connsiteX0"/>
                <a:gd fmla="*/ 0 h 914400" name="connsiteY0"/>
                <a:gd fmla="*/ 1692771 w 1828800" name="connsiteX1"/>
                <a:gd fmla="*/ 0 h 914400" name="connsiteY1"/>
                <a:gd fmla="*/ 1828800 w 1828800" name="connsiteX2"/>
                <a:gd fmla="*/ 457200 h 914400" name="connsiteY2"/>
                <a:gd fmla="*/ 1692771 w 1828800" name="connsiteX3"/>
                <a:gd fmla="*/ 914400 h 914400" name="connsiteY3"/>
                <a:gd fmla="*/ 0 w 1828800" name="connsiteX4"/>
                <a:gd fmla="*/ 914400 h 914400" name="connsiteY4"/>
                <a:gd fmla="*/ 136029 w 1828800" name="connsiteX5"/>
                <a:gd fmla="*/ 457201 h 914400" name="connsiteY5"/>
                <a:gd fmla="*/ 0 w 1828800" name="connsiteX0"/>
                <a:gd fmla="*/ 0 h 914400" name="connsiteY0"/>
                <a:gd fmla="*/ 1692771 w 1828800" name="connsiteX1"/>
                <a:gd fmla="*/ 0 h 914400" name="connsiteY1"/>
                <a:gd fmla="*/ 1828800 w 1828800" name="connsiteX2"/>
                <a:gd fmla="*/ 457200 h 914400" name="connsiteY2"/>
                <a:gd fmla="*/ 1692771 w 1828800" name="connsiteX3"/>
                <a:gd fmla="*/ 914400 h 914400" name="connsiteY3"/>
                <a:gd fmla="*/ 0 w 1828800" name="connsiteX4"/>
                <a:gd fmla="*/ 914400 h 914400" name="connsiteY4"/>
                <a:gd fmla="*/ 62598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692771 w 1828800" name="connsiteX3"/>
                <a:gd fmla="*/ 914400 h 914400" name="connsiteY3"/>
                <a:gd fmla="*/ 0 w 1828800" name="connsiteX4"/>
                <a:gd fmla="*/ 914400 h 914400" name="connsiteY4"/>
                <a:gd fmla="*/ 62598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62598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39215 w 1828800" name="connsiteX5"/>
                <a:gd fmla="*/ 457204 h 914400" name="connsiteY5"/>
                <a:gd fmla="*/ 0 w 1828800" name="connsiteX0"/>
                <a:gd fmla="*/ 0 h 914400" name="connsiteY0"/>
                <a:gd fmla="*/ 1789584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39215 w 1828800" name="connsiteX5"/>
                <a:gd fmla="*/ 457204 h 914400" name="connsiteY5"/>
                <a:gd fmla="*/ 0 w 1828800" name="connsiteX0"/>
                <a:gd fmla="*/ 0 h 914400" name="connsiteY0"/>
                <a:gd fmla="*/ 1789584 w 1828800" name="connsiteX1"/>
                <a:gd fmla="*/ 0 h 914400" name="connsiteY1"/>
                <a:gd fmla="*/ 1828800 w 1828800" name="connsiteX2"/>
                <a:gd fmla="*/ 457200 h 914400" name="connsiteY2"/>
                <a:gd fmla="*/ 1789584 w 1828800" name="connsiteX3"/>
                <a:gd fmla="*/ 914400 h 914400" name="connsiteY3"/>
                <a:gd fmla="*/ 0 w 1828800" name="connsiteX4"/>
                <a:gd fmla="*/ 914400 h 914400" name="connsiteY4"/>
                <a:gd fmla="*/ 39215 w 1828800" name="connsiteX5"/>
                <a:gd fmla="*/ 457204 h 914400" name="connsiteY5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828800" name="ODFRight"/>
                <a:gd fmla="val 914400" name="ODFBottom"/>
                <a:gd fmla="val 1828800" name="ODFWidth"/>
                <a:gd fmla="val 914400" name="ODFHeight"/>
              </a:gdLst>
              <a:rect b="OXMLTextRectB" l="OXMLTextRectL" r="OXMLTextRectR" t="OXMLTextRectT"/>
              <a:pathLst>
                <a:path fill="norm" h="914400" stroke="true" w="18288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>
              <a:noAutofit/>
            </a:bodyPr>
            <a:p>
              <a:pPr algn="ctr"/>
              <a:endParaRPr sz="7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408" name="Shape 408"/>
            <p:cNvSpPr txBox="true"/>
            <p:nvPr isPhoto="false"/>
          </p:nvSpPr>
          <p:spPr>
            <a:xfrm flipH="false" flipV="false" rot="0">
              <a:off x="93293" y="16395"/>
              <a:ext cx="1845911" cy="203290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ctr" bIns="0" lIns="0" rIns="0" tIns="0" vert="horz" wrap="square">
              <a:no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b="true" sz="700"/>
                <a:t>Внедрение улучшений</a:t>
              </a:r>
              <a:endParaRPr b="true" sz="700"/>
            </a:p>
          </p:txBody>
        </p:sp>
      </p:grpSp>
      <p:grpSp>
        <p:nvGrpSpPr>
          <p:cNvPr hidden="false" id="409" name="Shape 409"/>
          <p:cNvGrpSpPr/>
          <p:nvPr isPhoto="false"/>
        </p:nvGrpSpPr>
        <p:grpSpPr>
          <a:xfrm flipH="false" flipV="false" rot="0">
            <a:off x="2128231" y="6426128"/>
            <a:ext cx="1981701" cy="236080"/>
            <a:chOff x="0" y="0"/>
            <a:chExt cx="1981701" cy="236080"/>
          </a:xfrm>
        </p:grpSpPr>
        <p:sp>
          <p:nvSpPr>
            <p:cNvPr hidden="false" id="410" name="Shape 410"/>
            <p:cNvSpPr txBox="false"/>
            <p:nvPr isPhoto="false"/>
          </p:nvSpPr>
          <p:spPr>
            <a:xfrm flipH="false" flipV="false" rot="0">
              <a:off x="0" y="0"/>
              <a:ext cx="1981701" cy="236080"/>
            </a:xfrm>
            <a:custGeom>
              <a:avLst/>
              <a:gdLst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149732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149732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149732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154813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154813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154813 w 1828800" name="connsiteX5"/>
                <a:gd fmla="*/ 457201 h 914400" name="connsiteY5"/>
                <a:gd fmla="*/ 0 w 1828800" name="connsiteX0"/>
                <a:gd fmla="*/ 0 h 914400" name="connsiteY0"/>
                <a:gd fmla="*/ 1673987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136030 w 1828800" name="connsiteX5"/>
                <a:gd fmla="*/ 457201 h 914400" name="connsiteY5"/>
                <a:gd fmla="*/ 0 w 1828800" name="connsiteX0"/>
                <a:gd fmla="*/ 0 h 914400" name="connsiteY0"/>
                <a:gd fmla="*/ 1692771 w 1828800" name="connsiteX1"/>
                <a:gd fmla="*/ 0 h 914400" name="connsiteY1"/>
                <a:gd fmla="*/ 1828800 w 1828800" name="connsiteX2"/>
                <a:gd fmla="*/ 457200 h 914400" name="connsiteY2"/>
                <a:gd fmla="*/ 1673987 w 1828800" name="connsiteX3"/>
                <a:gd fmla="*/ 914400 h 914400" name="connsiteY3"/>
                <a:gd fmla="*/ 0 w 1828800" name="connsiteX4"/>
                <a:gd fmla="*/ 914400 h 914400" name="connsiteY4"/>
                <a:gd fmla="*/ 136030 w 1828800" name="connsiteX5"/>
                <a:gd fmla="*/ 457201 h 914400" name="connsiteY5"/>
                <a:gd fmla="*/ 0 w 1828800" name="connsiteX0"/>
                <a:gd fmla="*/ 0 h 914400" name="connsiteY0"/>
                <a:gd fmla="*/ 1692771 w 1828800" name="connsiteX1"/>
                <a:gd fmla="*/ 0 h 914400" name="connsiteY1"/>
                <a:gd fmla="*/ 1828800 w 1828800" name="connsiteX2"/>
                <a:gd fmla="*/ 457200 h 914400" name="connsiteY2"/>
                <a:gd fmla="*/ 1692771 w 1828800" name="connsiteX3"/>
                <a:gd fmla="*/ 914400 h 914400" name="connsiteY3"/>
                <a:gd fmla="*/ 0 w 1828800" name="connsiteX4"/>
                <a:gd fmla="*/ 914400 h 914400" name="connsiteY4"/>
                <a:gd fmla="*/ 136030 w 1828800" name="connsiteX5"/>
                <a:gd fmla="*/ 457201 h 914400" name="connsiteY5"/>
                <a:gd fmla="*/ 0 w 1828800" name="connsiteX0"/>
                <a:gd fmla="*/ 0 h 914400" name="connsiteY0"/>
                <a:gd fmla="*/ 1692771 w 1828800" name="connsiteX1"/>
                <a:gd fmla="*/ 0 h 914400" name="connsiteY1"/>
                <a:gd fmla="*/ 1828800 w 1828800" name="connsiteX2"/>
                <a:gd fmla="*/ 457200 h 914400" name="connsiteY2"/>
                <a:gd fmla="*/ 1692771 w 1828800" name="connsiteX3"/>
                <a:gd fmla="*/ 914400 h 914400" name="connsiteY3"/>
                <a:gd fmla="*/ 0 w 1828800" name="connsiteX4"/>
                <a:gd fmla="*/ 914400 h 914400" name="connsiteY4"/>
                <a:gd fmla="*/ 62598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692771 w 1828800" name="connsiteX3"/>
                <a:gd fmla="*/ 914400 h 914400" name="connsiteY3"/>
                <a:gd fmla="*/ 0 w 1828800" name="connsiteX4"/>
                <a:gd fmla="*/ 914400 h 914400" name="connsiteY4"/>
                <a:gd fmla="*/ 62598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62598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39215 w 1828800" name="connsiteX5"/>
                <a:gd fmla="*/ 457204 h 914400" name="connsiteY5"/>
                <a:gd fmla="*/ 0 w 1828800" name="connsiteX0"/>
                <a:gd fmla="*/ 0 h 914400" name="connsiteY0"/>
                <a:gd fmla="*/ 178958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39215 w 1828800" name="connsiteX5"/>
                <a:gd fmla="*/ 457204 h 914400" name="connsiteY5"/>
                <a:gd fmla="*/ 0 w 1828800" name="connsiteX0"/>
                <a:gd fmla="*/ 0 h 914400" name="connsiteY0"/>
                <a:gd fmla="*/ 1789585 w 1828800" name="connsiteX1"/>
                <a:gd fmla="*/ 0 h 914400" name="connsiteY1"/>
                <a:gd fmla="*/ 1828800 w 1828800" name="connsiteX2"/>
                <a:gd fmla="*/ 457200 h 914400" name="connsiteY2"/>
                <a:gd fmla="*/ 1789585 w 1828800" name="connsiteX3"/>
                <a:gd fmla="*/ 914400 h 914400" name="connsiteY3"/>
                <a:gd fmla="*/ 0 w 1828800" name="connsiteX4"/>
                <a:gd fmla="*/ 914400 h 914400" name="connsiteY4"/>
                <a:gd fmla="*/ 39215 w 1828800" name="connsiteX5"/>
                <a:gd fmla="*/ 457204 h 914400" name="connsiteY5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828800" name="ODFRight"/>
                <a:gd fmla="val 914400" name="ODFBottom"/>
                <a:gd fmla="val 1828800" name="ODFWidth"/>
                <a:gd fmla="val 914400" name="ODFHeight"/>
              </a:gdLst>
              <a:rect b="OXMLTextRectB" l="OXMLTextRectL" r="OXMLTextRectR" t="OXMLTextRectT"/>
              <a:pathLst>
                <a:path fill="norm" h="914400" stroke="true" w="18288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>
              <a:noAutofit/>
            </a:bodyPr>
            <a:p>
              <a:pPr algn="ctr"/>
              <a:endParaRPr sz="7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411" name="Shape 411"/>
            <p:cNvSpPr txBox="true"/>
            <p:nvPr isPhoto="false"/>
          </p:nvSpPr>
          <p:spPr>
            <a:xfrm flipH="false" flipV="false" rot="0">
              <a:off x="93294" y="16395"/>
              <a:ext cx="1845912" cy="203290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ctr" bIns="0" lIns="0" rIns="0" tIns="0" vert="horz" wrap="square">
              <a:no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b="true" sz="700"/>
                <a:t>Диагностика и Целевое состояние</a:t>
              </a:r>
              <a:endParaRPr b="true" sz="700"/>
            </a:p>
          </p:txBody>
        </p:sp>
      </p:grpSp>
      <p:grpSp>
        <p:nvGrpSpPr>
          <p:cNvPr hidden="false" id="412" name="Shape 412"/>
          <p:cNvGrpSpPr/>
          <p:nvPr isPhoto="false"/>
        </p:nvGrpSpPr>
        <p:grpSpPr>
          <a:xfrm flipH="false" flipV="false" rot="0">
            <a:off x="6146571" y="6426128"/>
            <a:ext cx="1981701" cy="236080"/>
            <a:chOff x="0" y="0"/>
            <a:chExt cx="1981701" cy="236080"/>
          </a:xfrm>
        </p:grpSpPr>
        <p:sp>
          <p:nvSpPr>
            <p:cNvPr hidden="false" id="413" name="Shape 413"/>
            <p:cNvSpPr txBox="false"/>
            <p:nvPr isPhoto="false"/>
          </p:nvSpPr>
          <p:spPr>
            <a:xfrm flipH="false" flipV="false" rot="0">
              <a:off x="0" y="0"/>
              <a:ext cx="1981701" cy="236080"/>
            </a:xfrm>
            <a:custGeom>
              <a:avLst/>
              <a:gdLst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0 h 914400" name="connsiteY5"/>
                <a:gd fmla="*/ 0 w 1828800" name="connsiteX0"/>
                <a:gd fmla="*/ 0 h 914400" name="connsiteY0"/>
                <a:gd fmla="*/ 166420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149733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64208 w 1828800" name="connsiteX3"/>
                <a:gd fmla="*/ 914400 h 914400" name="connsiteY3"/>
                <a:gd fmla="*/ 0 w 1828800" name="connsiteX4"/>
                <a:gd fmla="*/ 914400 h 914400" name="connsiteY4"/>
                <a:gd fmla="*/ 149733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149733 w 1828800" name="connsiteX5"/>
                <a:gd fmla="*/ 457201 h 914400" name="connsiteY5"/>
                <a:gd fmla="*/ 0 w 1828800" name="connsiteX0"/>
                <a:gd fmla="*/ 0 h 914400" name="connsiteY0"/>
                <a:gd fmla="*/ 1679068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9068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154813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154813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154813 w 1828800" name="connsiteX5"/>
                <a:gd fmla="*/ 457201 h 914400" name="connsiteY5"/>
                <a:gd fmla="*/ 0 w 1828800" name="connsiteX0"/>
                <a:gd fmla="*/ 0 h 914400" name="connsiteY0"/>
                <a:gd fmla="*/ 1673985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136030 w 1828800" name="connsiteX5"/>
                <a:gd fmla="*/ 457201 h 914400" name="connsiteY5"/>
                <a:gd fmla="*/ 0 w 1828800" name="connsiteX0"/>
                <a:gd fmla="*/ 0 h 914400" name="connsiteY0"/>
                <a:gd fmla="*/ 1692770 w 1828800" name="connsiteX1"/>
                <a:gd fmla="*/ 0 h 914400" name="connsiteY1"/>
                <a:gd fmla="*/ 1828800 w 1828800" name="connsiteX2"/>
                <a:gd fmla="*/ 457200 h 914400" name="connsiteY2"/>
                <a:gd fmla="*/ 1673985 w 1828800" name="connsiteX3"/>
                <a:gd fmla="*/ 914400 h 914400" name="connsiteY3"/>
                <a:gd fmla="*/ 0 w 1828800" name="connsiteX4"/>
                <a:gd fmla="*/ 914400 h 914400" name="connsiteY4"/>
                <a:gd fmla="*/ 136030 w 1828800" name="connsiteX5"/>
                <a:gd fmla="*/ 457201 h 914400" name="connsiteY5"/>
                <a:gd fmla="*/ 0 w 1828800" name="connsiteX0"/>
                <a:gd fmla="*/ 0 h 914400" name="connsiteY0"/>
                <a:gd fmla="*/ 1692770 w 1828800" name="connsiteX1"/>
                <a:gd fmla="*/ 0 h 914400" name="connsiteY1"/>
                <a:gd fmla="*/ 1828800 w 1828800" name="connsiteX2"/>
                <a:gd fmla="*/ 457200 h 914400" name="connsiteY2"/>
                <a:gd fmla="*/ 1692770 w 1828800" name="connsiteX3"/>
                <a:gd fmla="*/ 914400 h 914400" name="connsiteY3"/>
                <a:gd fmla="*/ 0 w 1828800" name="connsiteX4"/>
                <a:gd fmla="*/ 914400 h 914400" name="connsiteY4"/>
                <a:gd fmla="*/ 136030 w 1828800" name="connsiteX5"/>
                <a:gd fmla="*/ 457201 h 914400" name="connsiteY5"/>
                <a:gd fmla="*/ 0 w 1828800" name="connsiteX0"/>
                <a:gd fmla="*/ 0 h 914400" name="connsiteY0"/>
                <a:gd fmla="*/ 1692770 w 1828800" name="connsiteX1"/>
                <a:gd fmla="*/ 0 h 914400" name="connsiteY1"/>
                <a:gd fmla="*/ 1828800 w 1828800" name="connsiteX2"/>
                <a:gd fmla="*/ 457200 h 914400" name="connsiteY2"/>
                <a:gd fmla="*/ 1692770 w 1828800" name="connsiteX3"/>
                <a:gd fmla="*/ 914400 h 914400" name="connsiteY3"/>
                <a:gd fmla="*/ 0 w 1828800" name="connsiteX4"/>
                <a:gd fmla="*/ 914400 h 914400" name="connsiteY4"/>
                <a:gd fmla="*/ 62598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692770 w 1828800" name="connsiteX3"/>
                <a:gd fmla="*/ 914400 h 914400" name="connsiteY3"/>
                <a:gd fmla="*/ 0 w 1828800" name="connsiteX4"/>
                <a:gd fmla="*/ 914400 h 914400" name="connsiteY4"/>
                <a:gd fmla="*/ 62598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62598 w 1828800" name="connsiteX5"/>
                <a:gd fmla="*/ 457202 h 914400" name="connsiteY5"/>
                <a:gd fmla="*/ 0 w 1828800" name="connsiteX0"/>
                <a:gd fmla="*/ 0 h 914400" name="connsiteY0"/>
                <a:gd fmla="*/ 1766202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66202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0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72675 w 1828800" name="connsiteX5"/>
                <a:gd fmla="*/ 457202 h 914400" name="connsiteY5"/>
                <a:gd fmla="*/ 0 w 1828800" name="connsiteX0"/>
                <a:gd fmla="*/ 0 h 914400" name="connsiteY0"/>
                <a:gd fmla="*/ 175612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39215 w 1828800" name="connsiteX5"/>
                <a:gd fmla="*/ 457204 h 914400" name="connsiteY5"/>
                <a:gd fmla="*/ 0 w 1828800" name="connsiteX0"/>
                <a:gd fmla="*/ 0 h 914400" name="connsiteY0"/>
                <a:gd fmla="*/ 1789585 w 1828800" name="connsiteX1"/>
                <a:gd fmla="*/ 0 h 914400" name="connsiteY1"/>
                <a:gd fmla="*/ 1828800 w 1828800" name="connsiteX2"/>
                <a:gd fmla="*/ 457200 h 914400" name="connsiteY2"/>
                <a:gd fmla="*/ 1756125 w 1828800" name="connsiteX3"/>
                <a:gd fmla="*/ 914400 h 914400" name="connsiteY3"/>
                <a:gd fmla="*/ 0 w 1828800" name="connsiteX4"/>
                <a:gd fmla="*/ 914400 h 914400" name="connsiteY4"/>
                <a:gd fmla="*/ 39215 w 1828800" name="connsiteX5"/>
                <a:gd fmla="*/ 457204 h 914400" name="connsiteY5"/>
                <a:gd fmla="*/ 0 w 1828800" name="connsiteX0"/>
                <a:gd fmla="*/ 0 h 914400" name="connsiteY0"/>
                <a:gd fmla="*/ 1789585 w 1828800" name="connsiteX1"/>
                <a:gd fmla="*/ 0 h 914400" name="connsiteY1"/>
                <a:gd fmla="*/ 1828800 w 1828800" name="connsiteX2"/>
                <a:gd fmla="*/ 457200 h 914400" name="connsiteY2"/>
                <a:gd fmla="*/ 1789585 w 1828800" name="connsiteX3"/>
                <a:gd fmla="*/ 914400 h 914400" name="connsiteY3"/>
                <a:gd fmla="*/ 0 w 1828800" name="connsiteX4"/>
                <a:gd fmla="*/ 914400 h 914400" name="connsiteY4"/>
                <a:gd fmla="*/ 39215 w 1828800" name="connsiteX5"/>
                <a:gd fmla="*/ 457204 h 914400" name="connsiteY5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828800" name="ODFRight"/>
                <a:gd fmla="val 914400" name="ODFBottom"/>
                <a:gd fmla="val 1828800" name="ODFWidth"/>
                <a:gd fmla="val 914400" name="ODFHeight"/>
              </a:gdLst>
              <a:rect b="OXMLTextRectB" l="OXMLTextRectL" r="OXMLTextRectR" t="OXMLTextRectT"/>
              <a:pathLst>
                <a:path fill="norm" h="914400" stroke="true" w="18288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>
              <a:noAutofit/>
            </a:bodyPr>
            <a:p>
              <a:pPr algn="ctr"/>
              <a:endParaRPr sz="7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414" name="Shape 414"/>
            <p:cNvSpPr txBox="true"/>
            <p:nvPr isPhoto="false"/>
          </p:nvSpPr>
          <p:spPr>
            <a:xfrm flipH="false" flipV="false" rot="0">
              <a:off x="93293" y="16395"/>
              <a:ext cx="1845912" cy="203290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ctr" bIns="0" lIns="0" rIns="0" tIns="0" vert="horz" wrap="square">
              <a:no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b="true" sz="700"/>
                <a:t>Закрепление результатов и закрытие ПСР-проекта</a:t>
              </a:r>
              <a:endParaRPr b="true" sz="700"/>
            </a:p>
          </p:txBody>
        </p:sp>
      </p:grpSp>
      <p:sp>
        <p:nvSpPr>
          <p:cNvPr hidden="false" id="415" name="Shape 415"/>
          <p:cNvSpPr txBox="false"/>
          <p:nvPr isPhoto="false"/>
        </p:nvSpPr>
        <p:spPr>
          <a:xfrm flipH="false" flipV="false" rot="0">
            <a:off x="2093618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  <p:txBody>
          <a:bodyPr anchor="ctr" anchorCtr="true" bIns="0" lIns="0" rIns="0" tIns="0" wrap="none"/>
          <a:p>
            <a:pPr algn="ctr"/>
            <a:r>
              <a:rPr b="true" sz="700">
                <a:solidFill>
                  <a:schemeClr val="bg2"/>
                </a:solidFill>
                <a:latin typeface="Arial"/>
                <a:ea typeface="Arial"/>
                <a:cs typeface="Arial"/>
              </a:rPr>
              <a:t>2</a:t>
            </a:r>
            <a:endParaRPr b="true" sz="700">
              <a:solidFill>
                <a:schemeClr val="bg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16" name="Shape 416"/>
          <p:cNvSpPr txBox="false"/>
          <p:nvPr isPhoto="false"/>
        </p:nvSpPr>
        <p:spPr>
          <a:xfrm flipH="false" flipV="false" rot="0">
            <a:off x="4098692" y="6366728"/>
            <a:ext cx="118800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  <p:txBody>
          <a:bodyPr anchor="ctr" anchorCtr="true" bIns="0" lIns="0" rIns="0" tIns="0" wrap="none"/>
          <a:p>
            <a:pPr algn="ctr"/>
            <a:r>
              <a:rPr b="true" sz="700">
                <a:solidFill>
                  <a:schemeClr val="bg2"/>
                </a:solidFill>
                <a:latin typeface="Arial"/>
                <a:ea typeface="Arial"/>
                <a:cs typeface="Arial"/>
              </a:rPr>
              <a:t>3</a:t>
            </a:r>
            <a:endParaRPr b="true" sz="700">
              <a:solidFill>
                <a:schemeClr val="bg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17" name="Shape 417"/>
          <p:cNvSpPr txBox="false"/>
          <p:nvPr isPhoto="false"/>
        </p:nvSpPr>
        <p:spPr>
          <a:xfrm flipH="false" flipV="false" rot="0">
            <a:off x="5965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anchorCtr="true" bIns="0" lIns="0" rIns="0" tIns="0" wrap="none"/>
          <a:p>
            <a:pPr algn="ctr"/>
            <a:r>
              <a:rPr b="true" sz="700">
                <a:solidFill>
                  <a:schemeClr val="bg2"/>
                </a:solidFill>
                <a:latin typeface="Arial"/>
                <a:ea typeface="Arial"/>
                <a:cs typeface="Arial"/>
              </a:rPr>
              <a:t>1</a:t>
            </a:r>
            <a:endParaRPr b="true" sz="700">
              <a:solidFill>
                <a:schemeClr val="bg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18" name="Shape 418"/>
          <p:cNvSpPr txBox="false"/>
          <p:nvPr isPhoto="false"/>
        </p:nvSpPr>
        <p:spPr>
          <a:xfrm flipH="false" flipV="false" rot="0">
            <a:off x="6110980" y="6366728"/>
            <a:ext cx="118800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  <p:txBody>
          <a:bodyPr anchor="ctr" anchorCtr="true" bIns="0" lIns="0" rIns="0" tIns="0" wrap="none"/>
          <a:p>
            <a:pPr algn="ctr"/>
            <a:r>
              <a:rPr b="true" sz="700">
                <a:solidFill>
                  <a:schemeClr val="bg2"/>
                </a:solidFill>
                <a:latin typeface="Arial"/>
                <a:ea typeface="Arial"/>
                <a:cs typeface="Arial"/>
              </a:rPr>
              <a:t>4</a:t>
            </a:r>
            <a:endParaRPr b="true" sz="700">
              <a:solidFill>
                <a:schemeClr val="bg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19" name="Shape 419"/>
          <p:cNvSpPr txBox="false"/>
          <p:nvPr isPhoto="false"/>
        </p:nvSpPr>
        <p:spPr>
          <a:xfrm flipH="false" flipV="false" rot="0">
            <a:off x="127014" y="4154538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20" name="Shape 420"/>
          <p:cNvSpPr txBox="false"/>
          <p:nvPr isPhoto="false"/>
        </p:nvSpPr>
        <p:spPr>
          <a:xfrm flipH="false" flipV="false" rot="0">
            <a:off x="949715" y="5022860"/>
            <a:ext cx="7776000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21" name="Shape 421"/>
          <p:cNvSpPr txBox="false"/>
          <p:nvPr isPhoto="false"/>
        </p:nvSpPr>
        <p:spPr>
          <a:xfrm flipH="false" flipV="false" rot="0">
            <a:off x="1024907" y="5052338"/>
            <a:ext cx="3270867" cy="43088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>
              <a:spcBef>
                <a:spcPts val="1200"/>
              </a:spcBef>
            </a:pPr>
            <a:r>
              <a:rPr sz="11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Опишите предложения по совершенствованию процесса</a:t>
            </a:r>
            <a:r>
              <a:rPr sz="11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?                                                                                    </a:t>
            </a:r>
            <a:endParaRPr sz="11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22" name="Shape 422"/>
          <p:cNvSpPr txBox="false"/>
          <p:nvPr isPhoto="false"/>
        </p:nvSpPr>
        <p:spPr>
          <a:xfrm flipH="false" flipV="false" rot="0">
            <a:off x="83767" y="554481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headEnd len="med" type="none" w="med"/>
            <a:tailEnd len="med" type="none" w="med"/>
          </a:ln>
        </p:spPr>
        <p:txBody>
          <a:bodyPr bIns="0" lIns="0" rIns="0" tIns="0"/>
          <a:p>
            <a:pPr algn="l">
              <a:spcBef>
                <a:spcPts val="0"/>
              </a:spcBef>
              <a:spcAft>
                <a:spcPts val="0"/>
              </a:spcAft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23" name="Shape 423"/>
          <p:cNvSpPr txBox="false"/>
          <p:nvPr isPhoto="false"/>
        </p:nvSpPr>
        <p:spPr>
          <a:xfrm flipH="false" flipV="false" rot="0">
            <a:off x="1172165" y="5600389"/>
            <a:ext cx="6367537" cy="48218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lvl="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indent="-171450" lvl="1" marL="171450">
              <a:spcBef>
                <a:spcPts val="1200"/>
              </a:spcBef>
              <a:buFont typeface="Arial"/>
              <a:buChar char="•"/>
            </a:pPr>
            <a:r>
              <a:rPr sz="11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Кол-во опрашиваемых:  </a:t>
            </a:r>
            <a:r>
              <a:rPr sz="11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5</a:t>
            </a:r>
            <a:r>
              <a:rPr sz="11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чел.</a:t>
            </a:r>
          </a:p>
          <a:p>
            <a:pPr indent="-171450" lvl="1" marL="171450">
              <a:spcBef>
                <a:spcPts val="400"/>
              </a:spcBef>
              <a:buFont typeface="Arial"/>
              <a:buChar char="•"/>
            </a:pPr>
            <a:r>
              <a:rPr sz="1100">
                <a:solidFill>
                  <a:srgbClr val="000000"/>
                </a:solidFill>
              </a:rPr>
              <a:t>Участники анкетирования : воспитатели, помощник воспитателя, администрация ДОУ.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hidden="false" id="424" name="Shape 424"/>
          <p:cNvSpPr txBox="false"/>
          <p:nvPr isPhoto="false"/>
        </p:nvSpPr>
        <p:spPr>
          <a:xfrm flipH="false" flipV="false" rot="0">
            <a:off x="59658" y="5621554"/>
            <a:ext cx="1264315" cy="25391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>
              <a:spcBef>
                <a:spcPts val="1200"/>
              </a:spcBef>
            </a:pPr>
            <a:r>
              <a:rPr b="true" sz="105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ПРИМЕЧАНИЯ:</a:t>
            </a:r>
            <a:endParaRPr b="true" sz="1050" u="sng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25" name="Shape 425"/>
          <p:cNvSpPr txBox="false"/>
          <p:nvPr isPhoto="false"/>
        </p:nvSpPr>
        <p:spPr>
          <a:xfrm flipH="false" flipV="false" rot="0">
            <a:off x="942678" y="1144792"/>
            <a:ext cx="3477602" cy="172354"/>
          </a:xfrm>
          <a:prstGeom prst="leftRightArrow">
            <a:avLst>
              <a:gd fmla="val 100000" name="adj1"/>
              <a:gd fmla="val 0" name="adj2"/>
            </a:avLst>
          </a:prstGeom>
          <a:noFill/>
          <a:ln>
            <a:noFill/>
          </a:ln>
        </p:spPr>
        <p:txBody>
          <a:bodyPr anchor="b" bIns="18288" lIns="0" rIns="0" tIns="0" wrap="square">
            <a:spAutoFit/>
          </a:bodyPr>
          <a:p>
            <a:pPr algn="l"/>
            <a:r>
              <a:rPr b="true" sz="1000">
                <a:solidFill>
                  <a:schemeClr val="tx1"/>
                </a:solidFill>
                <a:latin typeface="Arial"/>
                <a:ea typeface="Arial"/>
                <a:cs typeface="Arial"/>
              </a:rPr>
              <a:t>Баллы</a:t>
            </a:r>
            <a:endParaRPr b="true" sz="10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26" name="Shape 426"/>
          <p:cNvSpPr txBox="false"/>
          <p:nvPr isPhoto="false"/>
        </p:nvSpPr>
        <p:spPr>
          <a:xfrm flipH="false" flipV="false" rot="0">
            <a:off x="4666951" y="4514314"/>
            <a:ext cx="4302118" cy="110799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/>
            <a:r>
              <a:rPr sz="105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Ответы </a:t>
            </a:r>
            <a:r>
              <a:rPr sz="1100">
                <a:solidFill>
                  <a:srgbClr val="000000"/>
                </a:solidFill>
                <a:latin typeface="Arial"/>
                <a:ea typeface="Arial"/>
                <a:cs typeface="Arial"/>
              </a:rPr>
              <a:t> «Нет»/ «Скорее нет» связаны с большими временными потерями педагога при подготовке к ИЗО, ,отсутствием системы  хранения. оборудования 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11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Сокращение времени для подготовки к образовательной деятельности, увеличение количества законченных детских работ.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27" name="Shape 427"/>
          <p:cNvSpPr txBox="false"/>
          <p:nvPr isPhoto="false"/>
        </p:nvSpPr>
        <p:spPr>
          <a:xfrm flipH="false" flipV="false" rot="0">
            <a:off x="811884" y="4603939"/>
            <a:ext cx="190910" cy="1869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prstDash val="solid"/>
            <a:headEnd len="med" type="none" w="med"/>
            <a:tailEnd len="med" type="none" w="med"/>
          </a:ln>
        </p:spPr>
        <p:txBody>
          <a:bodyPr anchor="ctr" bIns="44806" lIns="89611" rIns="89611" tIns="44806" wrap="none">
            <a:noAutofit/>
          </a:bodyPr>
          <a:p>
            <a:pPr algn="ctr"/>
            <a:endParaRPr b="true" sz="11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28" name="Shape 428"/>
          <p:cNvSpPr txBox="false"/>
          <p:nvPr isPhoto="false"/>
        </p:nvSpPr>
        <p:spPr>
          <a:xfrm flipH="false" flipV="false" rot="0">
            <a:off x="811884" y="5137964"/>
            <a:ext cx="190910" cy="1869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prstDash val="solid"/>
            <a:headEnd len="med" type="none" w="med"/>
            <a:tailEnd len="med" type="none" w="med"/>
          </a:ln>
        </p:spPr>
        <p:txBody>
          <a:bodyPr anchor="ctr" bIns="44806" lIns="89611" rIns="89611" tIns="44806" wrap="none">
            <a:noAutofit/>
          </a:bodyPr>
          <a:p>
            <a:pPr algn="ctr"/>
            <a:endParaRPr b="true" sz="11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430" name="Picture 43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711778" y="88777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432" name="Picture 43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21421" y="-50447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433" name="GroupShape 4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34" name="Shape 434"/>
          <p:cNvSpPr txBox="true"/>
          <p:nvPr isPhoto="false">
            <p:ph idx="7" type="title"/>
          </p:nvPr>
        </p:nvSpPr>
        <p:spPr>
          <a:xfrm flipH="false" flipV="false" rot="0">
            <a:off x="1231899" y="222716"/>
            <a:ext cx="5373180" cy="50783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1100"/>
              <a:t>ОРГАНИЗАЦИЯ ИНФОРМАЦИОННОГО СТЕНДА ПРОЕКТА</a:t>
            </a:r>
            <a:br>
              <a:rPr sz="1100"/>
            </a:br>
            <a:r>
              <a:rPr sz="1100"/>
              <a:t> «Оптимизация времени воспитателя при подготовке к организованной образовательной деятельности по рисованию, лепке, аппликации»</a:t>
            </a:r>
          </a:p>
        </p:txBody>
      </p:sp>
      <p:pic>
        <p:nvPicPr>
          <p:cNvPr hidden="false" id="436" name="Picture 43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94713" y="974129"/>
            <a:ext cx="7218364" cy="5331421"/>
          </a:xfrm>
          <a:prstGeom prst="rect">
            <a:avLst/>
          </a:prstGeom>
        </p:spPr>
      </p:pic>
      <p:pic>
        <p:nvPicPr>
          <p:cNvPr hidden="false" id="438" name="Picture 43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707862" y="86469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440" name="Picture 440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366642" y="-42119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441" name="GroupShape 4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2" name="Shape 442"/>
          <p:cNvSpPr txBox="true"/>
          <p:nvPr isPhoto="false">
            <p:ph idx="7" type="title"/>
          </p:nvPr>
        </p:nvSpPr>
        <p:spPr>
          <a:xfrm flipH="false" flipV="false" rot="0">
            <a:off x="1231899" y="120916"/>
            <a:ext cx="5509022" cy="64036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lnSpc>
                <a:spcPts val="1700"/>
              </a:lnSpc>
            </a:pPr>
            <a:r>
              <a:rPr sz="1400"/>
              <a:t>График этапов проекта: «Оптимизация времени воспитателя при подготовке к организованной образовательной деятельности по рисованию, лепке</a:t>
            </a:r>
            <a:r>
              <a:rPr sz="1400"/>
              <a:t>, аппликации </a:t>
            </a:r>
            <a:r>
              <a:rPr sz="1400"/>
              <a:t>»</a:t>
            </a:r>
            <a:endParaRPr sz="1400"/>
          </a:p>
        </p:txBody>
      </p:sp>
      <p:sp>
        <p:nvSpPr>
          <p:cNvPr hidden="false" id="443" name="Shape 443"/>
          <p:cNvSpPr txBox="false"/>
          <p:nvPr isPhoto="false"/>
        </p:nvSpPr>
        <p:spPr>
          <a:xfrm flipH="false" flipV="false" rot="0">
            <a:off x="484561" y="2882266"/>
            <a:ext cx="8710613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44" name="Shape 444"/>
          <p:cNvSpPr txBox="false"/>
          <p:nvPr isPhoto="false"/>
        </p:nvSpPr>
        <p:spPr>
          <a:xfrm flipH="false" flipV="false" rot="0">
            <a:off x="168275" y="5619750"/>
            <a:ext cx="8710613" cy="1873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45" name="Shape 445"/>
          <p:cNvSpPr txBox="false"/>
          <p:nvPr isPhoto="false"/>
        </p:nvSpPr>
        <p:spPr>
          <a:xfrm flipH="false" flipV="false" rot="0">
            <a:off x="5611217" y="1028701"/>
            <a:ext cx="430212" cy="169862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bIns="23813" lIns="0" rIns="0" tIns="23813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Янв.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46" name="Shape 446"/>
          <p:cNvSpPr txBox="false"/>
          <p:nvPr isPhoto="false"/>
        </p:nvSpPr>
        <p:spPr>
          <a:xfrm flipH="false" flipV="false" rot="0">
            <a:off x="6058892" y="1028700"/>
            <a:ext cx="460375" cy="169862"/>
          </a:xfrm>
          <a:prstGeom prst="rect">
            <a:avLst/>
          </a:prstGeom>
          <a:solidFill>
            <a:schemeClr val="bg1"/>
          </a:solidFill>
          <a:ln w="9525">
            <a:noFill/>
            <a:headEnd len="med" type="none" w="med"/>
            <a:tailEnd len="med" type="none" w="med"/>
          </a:ln>
        </p:spPr>
        <p:txBody>
          <a:bodyPr anchor="ctr" bIns="23813" lIns="0" rIns="0" tIns="23813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Фев.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47" name="Shape 447"/>
          <p:cNvSpPr txBox="false"/>
          <p:nvPr isPhoto="false"/>
        </p:nvSpPr>
        <p:spPr>
          <a:xfrm flipH="false" flipV="false" rot="0">
            <a:off x="6519267" y="1028700"/>
            <a:ext cx="509588" cy="169862"/>
          </a:xfrm>
          <a:prstGeom prst="rect">
            <a:avLst/>
          </a:prstGeom>
          <a:solidFill>
            <a:schemeClr val="bg1"/>
          </a:solidFill>
          <a:ln w="9525">
            <a:noFill/>
            <a:headEnd len="med" type="none" w="med"/>
            <a:tailEnd len="med" type="none" w="med"/>
          </a:ln>
        </p:spPr>
        <p:txBody>
          <a:bodyPr anchor="ctr" bIns="23813" lIns="0" rIns="0" tIns="23813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Мар.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48" name="Shape 448"/>
          <p:cNvSpPr txBox="false"/>
          <p:nvPr isPhoto="false"/>
        </p:nvSpPr>
        <p:spPr>
          <a:xfrm flipH="false" flipV="false" rot="0">
            <a:off x="7028854" y="1028700"/>
            <a:ext cx="493713" cy="169862"/>
          </a:xfrm>
          <a:prstGeom prst="rect">
            <a:avLst/>
          </a:prstGeom>
          <a:solidFill>
            <a:schemeClr val="bg1"/>
          </a:solidFill>
          <a:ln w="9525">
            <a:noFill/>
            <a:headEnd len="med" type="none" w="med"/>
            <a:tailEnd len="med" type="none" w="med"/>
          </a:ln>
        </p:spPr>
        <p:txBody>
          <a:bodyPr anchor="ctr" bIns="23813" lIns="0" rIns="0" tIns="23813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Апр.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49" name="Shape 449"/>
          <p:cNvSpPr txBox="false"/>
          <p:nvPr isPhoto="false"/>
        </p:nvSpPr>
        <p:spPr>
          <a:xfrm flipH="false" flipV="false" rot="0">
            <a:off x="7522567" y="1028700"/>
            <a:ext cx="511175" cy="169862"/>
          </a:xfrm>
          <a:prstGeom prst="rect">
            <a:avLst/>
          </a:prstGeom>
          <a:solidFill>
            <a:schemeClr val="bg1"/>
          </a:solidFill>
          <a:ln w="9525">
            <a:noFill/>
            <a:headEnd len="med" type="none" w="med"/>
            <a:tailEnd len="med" type="none" w="med"/>
          </a:ln>
        </p:spPr>
        <p:txBody>
          <a:bodyPr anchor="ctr" bIns="23813" lIns="0" rIns="0" tIns="23813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Май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50" name="Shape 450"/>
          <p:cNvSpPr txBox="false"/>
          <p:nvPr isPhoto="false"/>
        </p:nvSpPr>
        <p:spPr>
          <a:xfrm flipH="false" flipV="false" rot="0">
            <a:off x="8033742" y="1028700"/>
            <a:ext cx="328613" cy="169862"/>
          </a:xfrm>
          <a:prstGeom prst="rect">
            <a:avLst/>
          </a:prstGeom>
          <a:solidFill>
            <a:schemeClr val="bg1"/>
          </a:solidFill>
          <a:ln w="9525">
            <a:noFill/>
            <a:headEnd len="med" type="none" w="med"/>
            <a:tailEnd len="med" type="none" w="med"/>
          </a:ln>
        </p:spPr>
        <p:txBody>
          <a:bodyPr anchor="ctr" bIns="23813" lIns="0" rIns="0" tIns="23813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Июн.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451" name="Shape 451"/>
          <p:cNvSpPr txBox="false"/>
          <p:nvPr isPhoto="false"/>
        </p:nvSpPr>
        <p:spPr>
          <a:xfrm flipH="false" flipV="false" rot="0">
            <a:off x="168275" y="1198563"/>
            <a:ext cx="0" cy="4608513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52" name="Shape 452"/>
          <p:cNvSpPr txBox="false"/>
          <p:nvPr isPhoto="false"/>
        </p:nvSpPr>
        <p:spPr>
          <a:xfrm flipH="false" flipV="false" rot="0">
            <a:off x="3522663" y="1028700"/>
            <a:ext cx="0" cy="4778376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53" name="Shape 453"/>
          <p:cNvSpPr txBox="false"/>
          <p:nvPr isPhoto="false"/>
        </p:nvSpPr>
        <p:spPr>
          <a:xfrm flipH="false" flipV="false" rot="0">
            <a:off x="5118726" y="1022350"/>
            <a:ext cx="0" cy="4778376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54" name="Shape 454"/>
          <p:cNvSpPr txBox="false"/>
          <p:nvPr isPhoto="false"/>
        </p:nvSpPr>
        <p:spPr>
          <a:xfrm flipH="false" flipV="false" rot="0">
            <a:off x="168275" y="5807075"/>
            <a:ext cx="871061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55" name="Shape 455"/>
          <p:cNvSpPr txBox="false"/>
          <p:nvPr isPhoto="false"/>
        </p:nvSpPr>
        <p:spPr>
          <a:xfrm flipH="false" flipV="false" rot="0">
            <a:off x="240504" y="1208089"/>
            <a:ext cx="871061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456" name="Shape 456"/>
          <p:cNvSpPr txBox="false"/>
          <p:nvPr isPhoto="false"/>
        </p:nvSpPr>
        <p:spPr>
          <a:xfrm flipH="false" flipV="false" rot="0">
            <a:off x="5912842" y="1477735"/>
            <a:ext cx="65087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57" name="Shape 457"/>
          <p:cNvSpPr txBox="false"/>
          <p:nvPr isPhoto="false"/>
        </p:nvSpPr>
        <p:spPr>
          <a:xfrm flipH="false" flipV="false" rot="0">
            <a:off x="5598517" y="1282701"/>
            <a:ext cx="261937" cy="635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58" name="Shape 458"/>
          <p:cNvSpPr txBox="false"/>
          <p:nvPr isPhoto="false"/>
        </p:nvSpPr>
        <p:spPr>
          <a:xfrm flipH="false" flipV="false" rot="0">
            <a:off x="5904310" y="2183607"/>
            <a:ext cx="66675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59" name="Shape 459"/>
          <p:cNvSpPr txBox="false"/>
          <p:nvPr isPhoto="false"/>
        </p:nvSpPr>
        <p:spPr>
          <a:xfrm flipH="false" flipV="false" rot="0">
            <a:off x="8624690" y="5180013"/>
            <a:ext cx="230188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60" name="Shape 460"/>
          <p:cNvSpPr txBox="false"/>
          <p:nvPr isPhoto="false"/>
        </p:nvSpPr>
        <p:spPr>
          <a:xfrm flipH="false" flipV="false" rot="0">
            <a:off x="8165504" y="5040313"/>
            <a:ext cx="114300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61" name="Shape 461"/>
          <p:cNvSpPr txBox="false"/>
          <p:nvPr isPhoto="false"/>
        </p:nvSpPr>
        <p:spPr>
          <a:xfrm flipH="false" flipV="false" rot="0">
            <a:off x="8349060" y="4884738"/>
            <a:ext cx="263525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62" name="Shape 462"/>
          <p:cNvSpPr txBox="false"/>
          <p:nvPr isPhoto="false"/>
        </p:nvSpPr>
        <p:spPr>
          <a:xfrm flipH="false" flipV="false" rot="0">
            <a:off x="8362354" y="4787266"/>
            <a:ext cx="346075" cy="635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63" name="Shape 463"/>
          <p:cNvSpPr txBox="false"/>
          <p:nvPr isPhoto="false"/>
        </p:nvSpPr>
        <p:spPr>
          <a:xfrm flipH="false" flipV="false" rot="0">
            <a:off x="7590829" y="4541838"/>
            <a:ext cx="344488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64" name="Shape 464"/>
          <p:cNvSpPr txBox="false"/>
          <p:nvPr isPhoto="false"/>
        </p:nvSpPr>
        <p:spPr>
          <a:xfrm flipH="false" flipV="false" rot="0">
            <a:off x="7231460" y="4361657"/>
            <a:ext cx="1233488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65" name="Shape 465"/>
          <p:cNvSpPr txBox="false"/>
          <p:nvPr isPhoto="false"/>
        </p:nvSpPr>
        <p:spPr>
          <a:xfrm flipH="false" flipV="false" rot="0">
            <a:off x="6740922" y="4214814"/>
            <a:ext cx="131763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66" name="Shape 466"/>
          <p:cNvSpPr txBox="false"/>
          <p:nvPr isPhoto="false"/>
        </p:nvSpPr>
        <p:spPr>
          <a:xfrm flipH="false" flipV="false" rot="0">
            <a:off x="6231136" y="3585369"/>
            <a:ext cx="354807" cy="46801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67" name="Shape 467"/>
          <p:cNvSpPr txBox="false"/>
          <p:nvPr isPhoto="false"/>
        </p:nvSpPr>
        <p:spPr>
          <a:xfrm flipH="false" flipV="false" rot="0">
            <a:off x="6584354" y="3940492"/>
            <a:ext cx="445492" cy="45718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68" name="Shape 468"/>
          <p:cNvSpPr txBox="false"/>
          <p:nvPr isPhoto="false"/>
        </p:nvSpPr>
        <p:spPr>
          <a:xfrm flipH="false" flipV="false" rot="0">
            <a:off x="6716115" y="3742056"/>
            <a:ext cx="269595" cy="45718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69" name="Shape 469"/>
          <p:cNvSpPr txBox="false"/>
          <p:nvPr isPhoto="false"/>
        </p:nvSpPr>
        <p:spPr>
          <a:xfrm flipH="false" flipV="false" rot="0">
            <a:off x="8708430" y="5556250"/>
            <a:ext cx="65088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0" name="Shape 470"/>
          <p:cNvSpPr txBox="false"/>
          <p:nvPr isPhoto="false"/>
        </p:nvSpPr>
        <p:spPr>
          <a:xfrm flipH="false" flipV="false" rot="0">
            <a:off x="7109817" y="3411538"/>
            <a:ext cx="890785" cy="77787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1" name="Shape 471"/>
          <p:cNvSpPr txBox="false"/>
          <p:nvPr isPhoto="false"/>
        </p:nvSpPr>
        <p:spPr>
          <a:xfrm flipH="false" flipV="false" rot="0">
            <a:off x="6384843" y="3275807"/>
            <a:ext cx="527050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2" name="Shape 472"/>
          <p:cNvSpPr txBox="false"/>
          <p:nvPr isPhoto="false"/>
        </p:nvSpPr>
        <p:spPr>
          <a:xfrm flipH="false" flipV="false" rot="0">
            <a:off x="6315273" y="3178017"/>
            <a:ext cx="246062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3" name="Shape 473"/>
          <p:cNvSpPr txBox="false"/>
          <p:nvPr isPhoto="false"/>
        </p:nvSpPr>
        <p:spPr>
          <a:xfrm flipH="false" flipV="false" rot="0">
            <a:off x="6074767" y="2960688"/>
            <a:ext cx="822325" cy="635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hlink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4" name="Shape 474"/>
          <p:cNvSpPr txBox="false"/>
          <p:nvPr isPhoto="false"/>
        </p:nvSpPr>
        <p:spPr>
          <a:xfrm flipH="false" flipV="false" rot="0">
            <a:off x="5450880" y="2780983"/>
            <a:ext cx="2830513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5" name="Shape 475"/>
          <p:cNvSpPr txBox="false"/>
          <p:nvPr isPhoto="false"/>
        </p:nvSpPr>
        <p:spPr>
          <a:xfrm flipH="false" flipV="false" rot="0">
            <a:off x="6139854" y="2390775"/>
            <a:ext cx="50800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6" name="Shape 476"/>
          <p:cNvSpPr txBox="false"/>
          <p:nvPr isPhoto="false"/>
        </p:nvSpPr>
        <p:spPr>
          <a:xfrm flipH="false" flipV="false" rot="0">
            <a:off x="6141558" y="1991519"/>
            <a:ext cx="131762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7" name="Shape 477"/>
          <p:cNvSpPr txBox="false"/>
          <p:nvPr isPhoto="false"/>
        </p:nvSpPr>
        <p:spPr>
          <a:xfrm flipH="false" flipV="false" rot="0">
            <a:off x="6321822" y="1738313"/>
            <a:ext cx="65087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8" name="Shape 478"/>
          <p:cNvSpPr txBox="false"/>
          <p:nvPr isPhoto="false"/>
        </p:nvSpPr>
        <p:spPr>
          <a:xfrm flipH="false" flipV="false" rot="0">
            <a:off x="6174102" y="1646238"/>
            <a:ext cx="33337" cy="63500"/>
          </a:xfrm>
          <a:prstGeom prst="rect">
            <a:avLst/>
          </a:prstGeom>
          <a:solidFill>
            <a:srgbClr val="C3CFE1"/>
          </a:solidFill>
          <a:ln w="19050">
            <a:solidFill>
              <a:srgbClr val="C3CFE1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9" name="Shape 479"/>
          <p:cNvSpPr txBox="false"/>
          <p:nvPr isPhoto="false"/>
        </p:nvSpPr>
        <p:spPr>
          <a:xfrm flipH="false" flipV="false" rot="5400000">
            <a:off x="7189192" y="5207000"/>
            <a:ext cx="107950" cy="1381125"/>
          </a:xfrm>
          <a:prstGeom prst="rightBracket">
            <a:avLst>
              <a:gd fmla="val 0" name="adj"/>
            </a:avLst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0" name="Shape 480"/>
          <p:cNvSpPr txBox="false"/>
          <p:nvPr isPhoto="false"/>
        </p:nvSpPr>
        <p:spPr>
          <a:xfrm flipH="false" flipV="false" rot="10800000">
            <a:off x="7136804" y="5951538"/>
            <a:ext cx="212725" cy="107950"/>
          </a:xfrm>
          <a:prstGeom prst="triangle">
            <a:avLst/>
          </a:prstGeom>
          <a:solidFill>
            <a:schemeClr val="tx1"/>
          </a:solidFill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1" name="Shape 481"/>
          <p:cNvSpPr txBox="false"/>
          <p:nvPr isPhoto="false"/>
        </p:nvSpPr>
        <p:spPr>
          <a:xfrm flipH="false" flipV="false" rot="0">
            <a:off x="8117879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2" name="Shape 482"/>
          <p:cNvSpPr txBox="false"/>
          <p:nvPr isPhoto="false"/>
        </p:nvSpPr>
        <p:spPr>
          <a:xfrm flipH="false" flipV="false" rot="0">
            <a:off x="7821017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3" name="Shape 483"/>
          <p:cNvSpPr txBox="false"/>
          <p:nvPr isPhoto="false"/>
        </p:nvSpPr>
        <p:spPr>
          <a:xfrm flipH="false" flipV="false" rot="0">
            <a:off x="7705129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4" name="Shape 484"/>
          <p:cNvSpPr txBox="false"/>
          <p:nvPr isPhoto="false"/>
        </p:nvSpPr>
        <p:spPr>
          <a:xfrm flipH="false" flipV="false" rot="0">
            <a:off x="7590829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5" name="Shape 485"/>
          <p:cNvSpPr txBox="false"/>
          <p:nvPr isPhoto="false"/>
        </p:nvSpPr>
        <p:spPr>
          <a:xfrm flipH="false" flipV="false" rot="0">
            <a:off x="7474942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6" name="Shape 486"/>
          <p:cNvSpPr txBox="false"/>
          <p:nvPr isPhoto="false"/>
        </p:nvSpPr>
        <p:spPr>
          <a:xfrm flipH="false" flipV="false" rot="0">
            <a:off x="7360642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7" name="Shape 487"/>
          <p:cNvSpPr txBox="false"/>
          <p:nvPr isPhoto="false"/>
        </p:nvSpPr>
        <p:spPr>
          <a:xfrm flipH="false" flipV="false" rot="0">
            <a:off x="7244754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8" name="Shape 488"/>
          <p:cNvSpPr txBox="false"/>
          <p:nvPr isPhoto="false"/>
        </p:nvSpPr>
        <p:spPr>
          <a:xfrm flipH="false" flipV="false" rot="0">
            <a:off x="7130454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9" name="Shape 489"/>
          <p:cNvSpPr txBox="false"/>
          <p:nvPr isPhoto="false"/>
        </p:nvSpPr>
        <p:spPr>
          <a:xfrm flipH="false" flipV="false" rot="0">
            <a:off x="7014567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0" name="Shape 490"/>
          <p:cNvSpPr txBox="false"/>
          <p:nvPr isPhoto="false"/>
        </p:nvSpPr>
        <p:spPr>
          <a:xfrm flipH="false" flipV="false" rot="0">
            <a:off x="6900267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1" name="Shape 491"/>
          <p:cNvSpPr txBox="false"/>
          <p:nvPr isPhoto="false"/>
        </p:nvSpPr>
        <p:spPr>
          <a:xfrm flipH="false" flipV="false" rot="0">
            <a:off x="6784379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2" name="Shape 492"/>
          <p:cNvSpPr txBox="false"/>
          <p:nvPr isPhoto="false"/>
        </p:nvSpPr>
        <p:spPr>
          <a:xfrm flipH="false" flipV="false" rot="0">
            <a:off x="6668492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3" name="Shape 493"/>
          <p:cNvSpPr txBox="false"/>
          <p:nvPr isPhoto="false"/>
        </p:nvSpPr>
        <p:spPr>
          <a:xfrm flipH="false" flipV="false" rot="0">
            <a:off x="6536729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4" name="Shape 494"/>
          <p:cNvSpPr txBox="false"/>
          <p:nvPr isPhoto="false"/>
        </p:nvSpPr>
        <p:spPr>
          <a:xfrm flipH="false" flipV="false" rot="0">
            <a:off x="6339880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5" name="Shape 495"/>
          <p:cNvSpPr txBox="false"/>
          <p:nvPr isPhoto="false"/>
        </p:nvSpPr>
        <p:spPr>
          <a:xfrm flipH="false" flipV="false" rot="0">
            <a:off x="5977930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6" name="Shape 496"/>
          <p:cNvSpPr txBox="false"/>
          <p:nvPr isPhoto="false"/>
        </p:nvSpPr>
        <p:spPr>
          <a:xfrm flipH="false" flipV="false" rot="0">
            <a:off x="5812830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7" name="Shape 497"/>
          <p:cNvSpPr txBox="false"/>
          <p:nvPr isPhoto="false"/>
        </p:nvSpPr>
        <p:spPr>
          <a:xfrm flipH="false" flipV="false" rot="0">
            <a:off x="6849467" y="4068763"/>
            <a:ext cx="95250" cy="82550"/>
          </a:xfrm>
          <a:prstGeom prst="triangle">
            <a:avLst/>
          </a:prstGeom>
          <a:solidFill>
            <a:srgbClr val="C30C3E"/>
          </a:solidFill>
          <a:ln w="19050">
            <a:solidFill>
              <a:srgbClr val="C30C3E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8" name="Shape 498"/>
          <p:cNvSpPr txBox="false"/>
          <p:nvPr isPhoto="false"/>
        </p:nvSpPr>
        <p:spPr>
          <a:xfrm flipH="false" flipV="false" rot="0">
            <a:off x="8692159" y="5340350"/>
            <a:ext cx="95250" cy="82550"/>
          </a:xfrm>
          <a:prstGeom prst="triangle">
            <a:avLst/>
          </a:prstGeom>
          <a:solidFill>
            <a:srgbClr val="C30C3E"/>
          </a:solidFill>
          <a:ln w="19050">
            <a:solidFill>
              <a:srgbClr val="C30C3E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9" name="Shape 499"/>
          <p:cNvSpPr txBox="false"/>
          <p:nvPr isPhoto="false"/>
        </p:nvSpPr>
        <p:spPr>
          <a:xfrm flipH="false" flipV="false" rot="0">
            <a:off x="5801916" y="2539207"/>
            <a:ext cx="95250" cy="82550"/>
          </a:xfrm>
          <a:prstGeom prst="triangle">
            <a:avLst/>
          </a:prstGeom>
          <a:solidFill>
            <a:srgbClr val="C30C3E"/>
          </a:solidFill>
          <a:ln w="19050">
            <a:solidFill>
              <a:srgbClr val="C30C3E"/>
            </a:solidFill>
            <a:prstDash val="solid"/>
          </a:ln>
        </p:spPr>
        <p:txBody>
          <a:bodyPr anchor="ctr" bIns="45720" lIns="91440" rIns="91440" tIns="45720">
            <a:noAutofit/>
          </a:bodyPr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00" name="Shape 500"/>
          <p:cNvSpPr txBox="false"/>
          <p:nvPr isPhoto="false"/>
        </p:nvSpPr>
        <p:spPr>
          <a:xfrm flipH="false" flipV="false" rot="0">
            <a:off x="5385792" y="5643563"/>
            <a:ext cx="95250" cy="95250"/>
          </a:xfrm>
          <a:prstGeom prst="diamond">
            <a:avLst/>
          </a:prstGeom>
          <a:solidFill>
            <a:srgbClr val="27B82F"/>
          </a:solidFill>
          <a:ln w="19050">
            <a:solidFill>
              <a:srgbClr val="27B82F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01" name="Shape 501"/>
          <p:cNvSpPr txBox="false"/>
          <p:nvPr isPhoto="false"/>
        </p:nvSpPr>
        <p:spPr>
          <a:xfrm flipH="false" flipV="false" rot="0">
            <a:off x="347661" y="3402013"/>
            <a:ext cx="2565400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2.3. Разработка целевой (идеальной) карты процесса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2" name="Shape 502"/>
          <p:cNvSpPr txBox="false"/>
          <p:nvPr isPhoto="false"/>
        </p:nvSpPr>
        <p:spPr>
          <a:xfrm flipH="false" flipV="false" rot="0">
            <a:off x="4459288" y="3246438"/>
            <a:ext cx="576262" cy="1222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t" bIns="0" lIns="0" rIns="0" tIns="0" wrap="none">
            <a:noAutofit/>
          </a:bodyPr>
          <a:p>
            <a:pPr algn="ctr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3" name="Shape 503"/>
          <p:cNvSpPr txBox="false"/>
          <p:nvPr isPhoto="false"/>
        </p:nvSpPr>
        <p:spPr>
          <a:xfrm flipH="false" flipV="false" rot="0">
            <a:off x="347661" y="3246438"/>
            <a:ext cx="1779588" cy="12223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2.2. Сбор фактических данных (ПА 1)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4" name="Shape 504"/>
          <p:cNvSpPr txBox="false"/>
          <p:nvPr isPhoto="false"/>
        </p:nvSpPr>
        <p:spPr>
          <a:xfrm flipH="false" flipV="false" rot="0">
            <a:off x="347662" y="1435100"/>
            <a:ext cx="2430463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latin typeface="Arial"/>
                <a:ea typeface="Arial"/>
                <a:cs typeface="Arial"/>
              </a:rPr>
              <a:t>1.1.Определение проблемы и выбор темы проекта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05" name="Shape 505"/>
          <p:cNvSpPr txBox="false"/>
          <p:nvPr isPhoto="false"/>
        </p:nvSpPr>
        <p:spPr>
          <a:xfrm flipH="false" flipV="false" rot="0">
            <a:off x="3719513" y="1247775"/>
            <a:ext cx="400050" cy="12223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t" bIns="0" lIns="0" rIns="0" tIns="0" wrap="none"/>
          <a:p>
            <a:pPr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6" name="Shape 506"/>
          <p:cNvSpPr txBox="false"/>
          <p:nvPr isPhoto="false"/>
        </p:nvSpPr>
        <p:spPr>
          <a:xfrm flipH="false" flipV="false" rot="0">
            <a:off x="347663" y="1247775"/>
            <a:ext cx="1863725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latin typeface="Arial"/>
                <a:ea typeface="Arial"/>
                <a:cs typeface="Arial"/>
              </a:rPr>
              <a:t>1. Открытие и подготовка ПСР-проекта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07" name="Shape 507"/>
          <p:cNvSpPr txBox="false"/>
          <p:nvPr isPhoto="false"/>
        </p:nvSpPr>
        <p:spPr>
          <a:xfrm flipH="false" flipV="false" rot="0">
            <a:off x="4399756" y="1044576"/>
            <a:ext cx="673100" cy="12223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b" bIns="0" lIns="0" rIns="0" tIns="0" wrap="none"/>
          <a:p>
            <a:pPr algn="ctr"/>
            <a:r>
              <a:rPr b="true"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Сроки</a:t>
            </a:r>
            <a:endParaRPr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08" name="Shape 508"/>
          <p:cNvSpPr txBox="false"/>
          <p:nvPr isPhoto="false"/>
        </p:nvSpPr>
        <p:spPr>
          <a:xfrm flipH="false" flipV="false" rot="0">
            <a:off x="347662" y="5635625"/>
            <a:ext cx="2301875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spcBef>
                <a:spcPts val="1200"/>
              </a:spcBef>
              <a:buNone/>
            </a:pPr>
            <a:r>
              <a:rPr sz="800"/>
              <a:t>МОНИТОРИНГ КЛЮЧЕВЫХ ЭТАПОВ ПРОЕКТА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09" name="Shape 509"/>
          <p:cNvSpPr txBox="false"/>
          <p:nvPr isPhoto="false"/>
        </p:nvSpPr>
        <p:spPr>
          <a:xfrm flipH="false" flipV="false" rot="0">
            <a:off x="347663" y="5016500"/>
            <a:ext cx="1665288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4.2. Анкетирование 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заказчиков 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№2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0" name="Shape 510"/>
          <p:cNvSpPr txBox="false"/>
          <p:nvPr isPhoto="false"/>
        </p:nvSpPr>
        <p:spPr>
          <a:xfrm flipH="false" flipV="false" rot="0">
            <a:off x="347663" y="4860925"/>
            <a:ext cx="2309813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spcBef>
                <a:spcPts val="1200"/>
              </a:spcBef>
              <a:buNone/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4.1. Мониторинг достигнутых результатов (ПА 2)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1" name="Shape 511"/>
          <p:cNvSpPr txBox="false"/>
          <p:nvPr isPhoto="false"/>
        </p:nvSpPr>
        <p:spPr>
          <a:xfrm flipH="false" flipV="false" rot="0">
            <a:off x="347663" y="4696778"/>
            <a:ext cx="2049463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4. Производственный контроль и Закрытие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2" name="Shape 512"/>
          <p:cNvSpPr txBox="false"/>
          <p:nvPr isPhoto="false"/>
        </p:nvSpPr>
        <p:spPr>
          <a:xfrm flipH="false" flipV="false" rot="0">
            <a:off x="347662" y="4518025"/>
            <a:ext cx="1725613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3.4.  Обучение 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участников процесса</a:t>
            </a:r>
          </a:p>
        </p:txBody>
      </p:sp>
      <p:sp>
        <p:nvSpPr>
          <p:cNvPr hidden="false" id="513" name="Shape 513"/>
          <p:cNvSpPr txBox="false"/>
          <p:nvPr isPhoto="false"/>
        </p:nvSpPr>
        <p:spPr>
          <a:xfrm flipH="false" flipV="false" rot="0">
            <a:off x="3805238" y="1622425"/>
            <a:ext cx="230187" cy="1222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t" bIns="0" lIns="0" rIns="0" tIns="0" wrap="none"/>
          <a:p>
            <a:pPr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4" name="Shape 514"/>
          <p:cNvSpPr txBox="false"/>
          <p:nvPr isPhoto="false"/>
        </p:nvSpPr>
        <p:spPr>
          <a:xfrm flipH="false" flipV="false" rot="0">
            <a:off x="347663" y="1622425"/>
            <a:ext cx="2233613" cy="12223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latin typeface="Arial"/>
                <a:ea typeface="Arial"/>
                <a:cs typeface="Arial"/>
              </a:rPr>
              <a:t>1.2. Определение периметра проекта и границ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15" name="Shape 515"/>
          <p:cNvSpPr txBox="false"/>
          <p:nvPr isPhoto="false"/>
        </p:nvSpPr>
        <p:spPr>
          <a:xfrm flipH="false" flipV="false" rot="0">
            <a:off x="3522663" y="1052513"/>
            <a:ext cx="795337" cy="12223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b" bIns="0" lIns="0" rIns="0" tIns="0" wrap="none"/>
          <a:p>
            <a:pPr algn="ctr"/>
            <a:r>
              <a:rPr b="true"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Отв.</a:t>
            </a:r>
            <a:endParaRPr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16" name="Shape 516"/>
          <p:cNvSpPr txBox="false"/>
          <p:nvPr isPhoto="false"/>
        </p:nvSpPr>
        <p:spPr>
          <a:xfrm flipH="false" flipV="false" rot="0">
            <a:off x="347663" y="1052513"/>
            <a:ext cx="677863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b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b="true" sz="800">
                <a:solidFill>
                  <a:srgbClr val="000000"/>
                </a:solidFill>
              </a:rPr>
              <a:t>Мероприятие</a:t>
            </a:r>
            <a:endParaRPr b="true"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7" name="Shape 517"/>
          <p:cNvSpPr txBox="false"/>
          <p:nvPr isPhoto="false"/>
        </p:nvSpPr>
        <p:spPr>
          <a:xfrm flipH="false" flipV="false" rot="0">
            <a:off x="347663" y="5481638"/>
            <a:ext cx="1608138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spcBef>
                <a:spcPts val="1200"/>
              </a:spcBef>
              <a:buNone/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4.5. Обратная 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связь и поощрение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18" name="Shape 518"/>
          <p:cNvSpPr txBox="false"/>
          <p:nvPr isPhoto="false"/>
        </p:nvSpPr>
        <p:spPr>
          <a:xfrm flipH="false" flipV="false" rot="0">
            <a:off x="347664" y="5326063"/>
            <a:ext cx="3152775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spcBef>
                <a:spcPts val="1200"/>
              </a:spcBef>
              <a:buNone/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4.4. Оценка 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результатов и проведение завершающего совещания</a:t>
            </a:r>
          </a:p>
        </p:txBody>
      </p:sp>
      <p:sp>
        <p:nvSpPr>
          <p:cNvPr hidden="false" id="519" name="Shape 519"/>
          <p:cNvSpPr txBox="false"/>
          <p:nvPr isPhoto="false"/>
        </p:nvSpPr>
        <p:spPr>
          <a:xfrm flipH="false" flipV="false" rot="0">
            <a:off x="347662" y="5170488"/>
            <a:ext cx="2482850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800">
                <a:latin typeface="Arial"/>
                <a:ea typeface="Arial"/>
                <a:cs typeface="Arial"/>
              </a:rPr>
              <a:t>4.3. Закрепление результатов проекта в стандартах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20" name="Shape 520"/>
          <p:cNvSpPr txBox="false"/>
          <p:nvPr isPhoto="false"/>
        </p:nvSpPr>
        <p:spPr>
          <a:xfrm flipH="false" flipV="false" rot="0">
            <a:off x="3805238" y="1435100"/>
            <a:ext cx="230187" cy="12223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t" bIns="0" lIns="0" rIns="0" tIns="0" wrap="none"/>
          <a:p>
            <a:pPr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1" name="Shape 521"/>
          <p:cNvSpPr txBox="false"/>
          <p:nvPr isPhoto="false"/>
        </p:nvSpPr>
        <p:spPr>
          <a:xfrm flipH="false" flipV="false" rot="0">
            <a:off x="347662" y="4364038"/>
            <a:ext cx="1381124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800">
                <a:latin typeface="Arial"/>
                <a:ea typeface="Arial"/>
                <a:cs typeface="Arial"/>
              </a:rPr>
              <a:t>3.3. Внедрение мероприятий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22" name="Shape 522"/>
          <p:cNvSpPr txBox="false"/>
          <p:nvPr isPhoto="false"/>
        </p:nvSpPr>
        <p:spPr>
          <a:xfrm flipH="false" flipV="false" rot="0">
            <a:off x="347662" y="4208463"/>
            <a:ext cx="1719263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3.2. Разработка плана мероприятий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3" name="Shape 523"/>
          <p:cNvSpPr txBox="false"/>
          <p:nvPr isPhoto="false"/>
        </p:nvSpPr>
        <p:spPr>
          <a:xfrm flipH="false" flipV="false" rot="0">
            <a:off x="347663" y="4054475"/>
            <a:ext cx="2286000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spcBef>
                <a:spcPts val="1200"/>
              </a:spcBef>
              <a:buNone/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3.1 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Совещание по защите 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подходов  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внедрения</a:t>
            </a:r>
          </a:p>
        </p:txBody>
      </p:sp>
      <p:sp>
        <p:nvSpPr>
          <p:cNvPr hidden="false" id="524" name="Shape 524"/>
          <p:cNvSpPr txBox="false"/>
          <p:nvPr isPhoto="false"/>
        </p:nvSpPr>
        <p:spPr>
          <a:xfrm flipH="false" flipV="false" rot="0">
            <a:off x="4459288" y="1435100"/>
            <a:ext cx="576262" cy="12223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t" bIns="0" lIns="0" rIns="0" tIns="0" wrap="none">
            <a:noAutofit/>
          </a:bodyPr>
          <a:p>
            <a:pPr algn="ctr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5" name="Shape 525"/>
          <p:cNvSpPr txBox="false"/>
          <p:nvPr isPhoto="false"/>
        </p:nvSpPr>
        <p:spPr>
          <a:xfrm flipH="false" flipV="false" rot="0">
            <a:off x="347662" y="3090863"/>
            <a:ext cx="1984375" cy="12223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2.1. 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Разработка 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текущей карты 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процесса</a:t>
            </a: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</a:p>
        </p:txBody>
      </p:sp>
      <p:sp>
        <p:nvSpPr>
          <p:cNvPr hidden="false" id="526" name="Shape 526"/>
          <p:cNvSpPr txBox="false"/>
          <p:nvPr isPhoto="false"/>
        </p:nvSpPr>
        <p:spPr>
          <a:xfrm flipH="false" flipV="false" rot="0">
            <a:off x="4459288" y="2936875"/>
            <a:ext cx="576262" cy="1222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t" bIns="0" lIns="0" rIns="0" tIns="0" wrap="none">
            <a:noAutofit/>
          </a:bodyPr>
          <a:p>
            <a:pPr algn="ctr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27" name="Shape 527"/>
          <p:cNvSpPr txBox="false"/>
          <p:nvPr isPhoto="false"/>
        </p:nvSpPr>
        <p:spPr>
          <a:xfrm flipH="false" flipV="false" rot="0">
            <a:off x="347663" y="2926715"/>
            <a:ext cx="1747838" cy="12223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2. Диагностика и Целевое состояние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28" name="Shape 528"/>
          <p:cNvSpPr txBox="false"/>
          <p:nvPr isPhoto="false"/>
        </p:nvSpPr>
        <p:spPr>
          <a:xfrm flipH="false" flipV="false" rot="0">
            <a:off x="347661" y="2749550"/>
            <a:ext cx="2476500" cy="12223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latin typeface="Arial"/>
                <a:ea typeface="Arial"/>
                <a:cs typeface="Arial"/>
              </a:rPr>
              <a:t>1.8. Организация информационного стенда проекта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29" name="Shape 529"/>
          <p:cNvSpPr txBox="false"/>
          <p:nvPr isPhoto="false"/>
        </p:nvSpPr>
        <p:spPr>
          <a:xfrm flipH="false" flipV="false" rot="0">
            <a:off x="347663" y="2560638"/>
            <a:ext cx="2706688" cy="12223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latin typeface="Arial"/>
                <a:ea typeface="Arial"/>
                <a:cs typeface="Arial"/>
              </a:rPr>
              <a:t>1.7.Проведение стартового совещания и выпуск приказа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30" name="Shape 530"/>
          <p:cNvSpPr txBox="false"/>
          <p:nvPr isPhoto="false"/>
        </p:nvSpPr>
        <p:spPr>
          <a:xfrm flipH="false" flipV="false" rot="0">
            <a:off x="6906617" y="6076950"/>
            <a:ext cx="674688" cy="122237"/>
          </a:xfrm>
          <a:prstGeom prst="rect">
            <a:avLst/>
          </a:prstGeom>
          <a:ln w="9525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t" bIns="0" lIns="0" rIns="0" tIns="0" wrap="none"/>
          <a:p>
            <a:pPr algn="l"/>
            <a:r>
              <a:rPr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Еженедельно 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31" name="Shape 531"/>
          <p:cNvSpPr txBox="false"/>
          <p:nvPr isPhoto="false"/>
        </p:nvSpPr>
        <p:spPr>
          <a:xfrm flipH="false" flipV="false" rot="0">
            <a:off x="347663" y="3878580"/>
            <a:ext cx="638175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3. Внедрение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32" name="Shape 532"/>
          <p:cNvSpPr txBox="false"/>
          <p:nvPr isPhoto="false"/>
        </p:nvSpPr>
        <p:spPr>
          <a:xfrm flipH="false" flipV="false" rot="0">
            <a:off x="4456113" y="3148648"/>
            <a:ext cx="581025" cy="1222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t" bIns="0" lIns="0" rIns="0" tIns="0" wrap="none">
            <a:noAutofit/>
          </a:bodyPr>
          <a:p>
            <a:pPr algn="ctr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33" name="Shape 533"/>
          <p:cNvSpPr txBox="false"/>
          <p:nvPr isPhoto="false"/>
        </p:nvSpPr>
        <p:spPr>
          <a:xfrm flipH="false" flipV="false" rot="0">
            <a:off x="347663" y="2373313"/>
            <a:ext cx="1835150" cy="12223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latin typeface="Arial"/>
                <a:ea typeface="Arial"/>
                <a:cs typeface="Arial"/>
              </a:rPr>
              <a:t>1.6. Разработка план-графика проекта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34" name="Shape 534"/>
          <p:cNvSpPr txBox="false"/>
          <p:nvPr isPhoto="false"/>
        </p:nvSpPr>
        <p:spPr>
          <a:xfrm flipH="false" flipV="false" rot="0">
            <a:off x="3805238" y="2185988"/>
            <a:ext cx="230187" cy="1222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t" bIns="0" lIns="0" rIns="0" tIns="0" wrap="none"/>
          <a:p>
            <a:pPr algn="ctr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35" name="Shape 535"/>
          <p:cNvSpPr txBox="false"/>
          <p:nvPr isPhoto="false"/>
        </p:nvSpPr>
        <p:spPr>
          <a:xfrm flipH="false" flipV="false" rot="0">
            <a:off x="347664" y="2185988"/>
            <a:ext cx="2100263" cy="12223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latin typeface="Arial"/>
                <a:ea typeface="Arial"/>
                <a:cs typeface="Arial"/>
              </a:rPr>
              <a:t>1.5. Формирование команды проекта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36" name="Shape 536"/>
          <p:cNvSpPr txBox="false"/>
          <p:nvPr isPhoto="false"/>
        </p:nvSpPr>
        <p:spPr>
          <a:xfrm flipH="false" flipV="false" rot="0">
            <a:off x="3805238" y="1998663"/>
            <a:ext cx="230187" cy="1222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t" bIns="0" lIns="0" rIns="0" tIns="0" wrap="none"/>
          <a:p>
            <a:pPr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37" name="Shape 537"/>
          <p:cNvSpPr txBox="false"/>
          <p:nvPr isPhoto="false"/>
        </p:nvSpPr>
        <p:spPr>
          <a:xfrm flipH="false" flipV="false" rot="0">
            <a:off x="4459288" y="1998663"/>
            <a:ext cx="576262" cy="1222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t" bIns="0" lIns="0" rIns="0" tIns="0" wrap="none">
            <a:noAutofit/>
          </a:bodyPr>
          <a:p>
            <a:pPr algn="ctr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38" name="Shape 538"/>
          <p:cNvSpPr txBox="false"/>
          <p:nvPr isPhoto="false"/>
        </p:nvSpPr>
        <p:spPr>
          <a:xfrm flipH="false" flipV="false" rot="0">
            <a:off x="347663" y="1998663"/>
            <a:ext cx="1844675" cy="12223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latin typeface="Arial"/>
                <a:ea typeface="Arial"/>
                <a:cs typeface="Arial"/>
              </a:rPr>
              <a:t>1.4. Разработка карточки ПСР-проекта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39" name="Shape 539"/>
          <p:cNvSpPr txBox="false"/>
          <p:nvPr isPhoto="false"/>
        </p:nvSpPr>
        <p:spPr>
          <a:xfrm flipH="false" flipV="false" rot="0">
            <a:off x="347663" y="1811338"/>
            <a:ext cx="1663700" cy="12223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latin typeface="Arial"/>
                <a:ea typeface="Arial"/>
                <a:cs typeface="Arial"/>
              </a:rPr>
              <a:t>1.3. Анкетирование заказчиков №1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40" name="Shape 540"/>
          <p:cNvSpPr txBox="false"/>
          <p:nvPr isPhoto="false"/>
        </p:nvSpPr>
        <p:spPr>
          <a:xfrm flipH="false" flipV="false" rot="0">
            <a:off x="347663" y="3711575"/>
            <a:ext cx="1517650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800">
                <a:latin typeface="Arial"/>
                <a:ea typeface="Arial"/>
                <a:cs typeface="Arial"/>
              </a:rPr>
              <a:t>2.5. Оценка влияния изменений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41" name="Shape 541"/>
          <p:cNvSpPr txBox="false"/>
          <p:nvPr isPhoto="false"/>
        </p:nvSpPr>
        <p:spPr>
          <a:xfrm flipH="false" flipV="false" rot="0">
            <a:off x="347660" y="3556000"/>
            <a:ext cx="2719388" cy="12223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sz="800">
                <a:latin typeface="Arial"/>
                <a:ea typeface="Arial"/>
                <a:cs typeface="Arial"/>
              </a:rPr>
              <a:t>2.4. Определение путей достижения целевого состояния</a:t>
            </a:r>
            <a:endParaRPr sz="800">
              <a:latin typeface="Arial"/>
              <a:ea typeface="Arial"/>
              <a:cs typeface="Arial"/>
            </a:endParaRPr>
          </a:p>
        </p:txBody>
      </p:sp>
      <p:sp>
        <p:nvSpPr>
          <p:cNvPr hidden="false" id="542" name="Shape 542"/>
          <p:cNvSpPr txBox="false"/>
          <p:nvPr isPhoto="false"/>
        </p:nvSpPr>
        <p:spPr>
          <a:xfrm flipH="false" flipV="false" rot="0">
            <a:off x="3805238" y="2373313"/>
            <a:ext cx="230187" cy="1222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t" bIns="0" lIns="0" rIns="0" tIns="0" wrap="none"/>
          <a:p>
            <a:pPr algn="ctr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43" name="Shape 543"/>
          <p:cNvSpPr txBox="false"/>
          <p:nvPr isPhoto="false"/>
        </p:nvSpPr>
        <p:spPr>
          <a:xfrm flipH="false" flipV="false" rot="0">
            <a:off x="5189373" y="1030288"/>
            <a:ext cx="511175" cy="169862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bIns="23813" lIns="0" rIns="0" tIns="23813" vert="horz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sz="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Дек.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44" name="Shape 544"/>
          <p:cNvSpPr txBox="false"/>
          <p:nvPr isPhoto="false"/>
        </p:nvSpPr>
        <p:spPr>
          <a:xfrm flipH="false" flipV="false" rot="0">
            <a:off x="4335464" y="1028700"/>
            <a:ext cx="0" cy="4778376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45" name="Shape 545"/>
          <p:cNvSpPr txBox="true"/>
          <p:nvPr isPhoto="false"/>
        </p:nvSpPr>
        <p:spPr>
          <a:xfrm flipH="false" flipV="false" rot="0">
            <a:off x="4338476" y="1226007"/>
            <a:ext cx="881972" cy="21544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20.01-27.01.22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46" name="Shape 546"/>
          <p:cNvSpPr txBox="true"/>
          <p:nvPr isPhoto="false"/>
        </p:nvSpPr>
        <p:spPr>
          <a:xfrm flipH="false" flipV="false" rot="0">
            <a:off x="3539609" y="1370013"/>
            <a:ext cx="991634" cy="21544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47" name="Shape 547"/>
          <p:cNvSpPr txBox="true"/>
          <p:nvPr isPhoto="false"/>
        </p:nvSpPr>
        <p:spPr>
          <a:xfrm flipH="false" flipV="false" rot="0">
            <a:off x="4338476" y="1370013"/>
            <a:ext cx="1002784" cy="452431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27.01-01.02.22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01.02-02.02.22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02.02-03.02.22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01.02-07.02.22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27.01-01.02.22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27.01-01.02.22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27.01-01.02.22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28.01.22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03.02-10.02.22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01.02-21.03.22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01.02.-21.02.22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18.02-18.03.22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01.03-21.03.22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06.04-10.07.22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21.02-28.02.22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22.03-20.07.22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28.03.22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01.03-21.03.22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06.04-10.07.22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11.07-15.07.22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18.07-01.08.22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18.07-25.07.22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18.07-22.07.22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18.07-01.08.22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01.08.22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25.07-01.08.22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48" name="Shape 548"/>
          <p:cNvSpPr txBox="true"/>
          <p:nvPr isPhoto="false"/>
        </p:nvSpPr>
        <p:spPr>
          <a:xfrm flipH="false" flipV="false" rot="0">
            <a:off x="3539609" y="1541235"/>
            <a:ext cx="960310" cy="464742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Макеева Е.С.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Согл.плану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Согл.плану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Кардашян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Согл.плану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Возилкина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 Е.В.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550" name="Picture 55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917378" y="120627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552" name="Picture 55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427515" y="-7959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53" name="GroupShape 5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54" name="Shape 554"/>
          <p:cNvSpPr txBox="true"/>
          <p:nvPr isPhoto="false">
            <p:ph idx="7" type="title"/>
          </p:nvPr>
        </p:nvSpPr>
        <p:spPr>
          <a:xfrm flipH="false" flipV="false" rot="0">
            <a:off x="1173843" y="192422"/>
            <a:ext cx="5632519" cy="654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lnSpc>
                <a:spcPts val="1700"/>
              </a:lnSpc>
            </a:pPr>
            <a:r>
              <a:rPr sz="1200"/>
              <a:t>План стартового совещания по проекту </a:t>
            </a:r>
            <a:r>
              <a:rPr sz="1200"/>
              <a:t>«Оптимизация </a:t>
            </a:r>
            <a:r>
              <a:rPr sz="1200"/>
              <a:t>времени воспитателя при подготовке к организованной образовательной деятельности по рисованию, лепке</a:t>
            </a:r>
            <a:r>
              <a:rPr sz="1200"/>
              <a:t>, аппликации</a:t>
            </a:r>
            <a:r>
              <a:rPr sz="1200"/>
              <a:t>»</a:t>
            </a:r>
            <a:endParaRPr sz="1200"/>
          </a:p>
        </p:txBody>
      </p:sp>
      <p:sp>
        <p:nvSpPr>
          <p:cNvPr hidden="false" id="555" name="Shape 555"/>
          <p:cNvSpPr txBox="false"/>
          <p:nvPr isPhoto="false"/>
        </p:nvSpPr>
        <p:spPr>
          <a:xfrm flipH="false" flipV="false" rot="0">
            <a:off x="142719" y="955451"/>
            <a:ext cx="8676000" cy="507958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0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56" name="Shape 556"/>
          <p:cNvSpPr txBox="false"/>
          <p:nvPr isPhoto="false"/>
        </p:nvSpPr>
        <p:spPr>
          <a:xfrm flipH="false" flipV="false" rot="0">
            <a:off x="206358" y="1191269"/>
            <a:ext cx="8496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solid"/>
            <a:headEnd len="med" type="none" w="med"/>
            <a:tailEnd len="med" type="none" w="med"/>
          </a:ln>
        </p:spPr>
      </p:sp>
      <p:sp>
        <p:nvSpPr>
          <p:cNvPr hidden="false" id="557" name="Shape 557"/>
          <p:cNvSpPr txBox="true"/>
          <p:nvPr isPhoto="false"/>
        </p:nvSpPr>
        <p:spPr>
          <a:xfrm flipH="false" flipV="false" rot="0">
            <a:off x="206358" y="1272737"/>
            <a:ext cx="1423203" cy="3077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72009" lIns="72009" rIns="72009" tIns="72009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b="true" sz="1000">
                <a:solidFill>
                  <a:srgbClr val="000000"/>
                </a:solidFill>
              </a:rPr>
              <a:t>Цель встречи</a:t>
            </a:r>
            <a:endParaRPr b="true" sz="1000">
              <a:solidFill>
                <a:srgbClr val="000000"/>
              </a:solidFill>
            </a:endParaRPr>
          </a:p>
        </p:txBody>
      </p:sp>
      <p:sp>
        <p:nvSpPr>
          <p:cNvPr hidden="false" id="558" name="Shape 558"/>
          <p:cNvSpPr txBox="true"/>
          <p:nvPr isPhoto="false"/>
        </p:nvSpPr>
        <p:spPr>
          <a:xfrm flipH="false" flipV="false" rot="0">
            <a:off x="1751639" y="1272737"/>
            <a:ext cx="6950719" cy="307776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2960"/>
              </a:buClr>
            </a:pPr>
            <a:r>
              <a:rPr sz="1000">
                <a:solidFill>
                  <a:srgbClr val="000000"/>
                </a:solidFill>
              </a:rPr>
              <a:t>Проинформировать участников команды проекта о </a:t>
            </a:r>
            <a:r>
              <a:rPr sz="1000">
                <a:solidFill>
                  <a:srgbClr val="000000"/>
                </a:solidFill>
              </a:rPr>
              <a:t>целях проекта, плане его </a:t>
            </a:r>
            <a:r>
              <a:rPr sz="1000">
                <a:solidFill>
                  <a:srgbClr val="000000"/>
                </a:solidFill>
              </a:rPr>
              <a:t>реализации</a:t>
            </a:r>
            <a:endParaRPr sz="1000">
              <a:solidFill>
                <a:srgbClr val="000000"/>
              </a:solidFill>
            </a:endParaRPr>
          </a:p>
          <a:p>
            <a:pPr lvl="1">
              <a:buClr>
                <a:srgbClr val="002960"/>
              </a:buClr>
            </a:pPr>
            <a:r>
              <a:rPr sz="1000">
                <a:solidFill>
                  <a:srgbClr val="000000"/>
                </a:solidFill>
              </a:rPr>
              <a:t>Получить комментарии, ответить на </a:t>
            </a:r>
            <a:r>
              <a:rPr sz="1000">
                <a:solidFill>
                  <a:srgbClr val="000000"/>
                </a:solidFill>
              </a:rPr>
              <a:t>вопросы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hidden="false" id="559" name="Shape 559"/>
          <p:cNvSpPr txBox="true"/>
          <p:nvPr isPhoto="false"/>
        </p:nvSpPr>
        <p:spPr>
          <a:xfrm flipH="false" flipV="false" rot="0">
            <a:off x="206358" y="1691652"/>
            <a:ext cx="1423203" cy="6155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bIns="72009" lIns="72009" rIns="72009" tIns="72009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960"/>
              </a:buClr>
            </a:pPr>
            <a:r>
              <a:rPr b="true" sz="1000">
                <a:solidFill>
                  <a:srgbClr val="000000"/>
                </a:solidFill>
              </a:rPr>
              <a:t>Участники встречи</a:t>
            </a:r>
            <a:endParaRPr b="true" sz="1000">
              <a:solidFill>
                <a:srgbClr val="000000"/>
              </a:solidFill>
            </a:endParaRPr>
          </a:p>
        </p:txBody>
      </p:sp>
      <p:grpSp>
        <p:nvGrpSpPr>
          <p:cNvPr hidden="false" id="560" name="Shape 560"/>
          <p:cNvGrpSpPr/>
          <p:nvPr isPhoto="false"/>
        </p:nvGrpSpPr>
        <p:grpSpPr>
          <a:xfrm flipH="false" flipV="false" rot="0">
            <a:off x="206358" y="2362774"/>
            <a:ext cx="288000" cy="171737"/>
            <a:chOff x="0" y="0"/>
            <a:chExt cx="288000" cy="171737"/>
          </a:xfrm>
        </p:grpSpPr>
        <p:sp>
          <p:nvSpPr>
            <p:cNvPr hidden="false" id="561" name="Shape 561"/>
            <p:cNvSpPr txBox="false"/>
            <p:nvPr isPhoto="false"/>
          </p:nvSpPr>
          <p:spPr>
            <a:xfrm flipH="false" flipV="false" rot="0">
              <a:off x="0" y="171737"/>
              <a:ext cx="28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562" name="Shape 562"/>
            <p:cNvSpPr txBox="false"/>
            <p:nvPr isPhoto="false"/>
          </p:nvSpPr>
          <p:spPr>
            <a:xfrm flipH="false" flipV="false" rot="0">
              <a:off x="0" y="0"/>
              <a:ext cx="288000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№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563" name="Shape 563"/>
          <p:cNvGrpSpPr/>
          <p:nvPr isPhoto="false"/>
        </p:nvGrpSpPr>
        <p:grpSpPr>
          <a:xfrm flipH="false" flipV="false" rot="0">
            <a:off x="576583" y="2362774"/>
            <a:ext cx="1620000" cy="171737"/>
            <a:chOff x="0" y="0"/>
            <a:chExt cx="1620000" cy="171737"/>
          </a:xfrm>
        </p:grpSpPr>
        <p:sp>
          <p:nvSpPr>
            <p:cNvPr hidden="false" id="564" name="Shape 564"/>
            <p:cNvSpPr txBox="false"/>
            <p:nvPr isPhoto="false"/>
          </p:nvSpPr>
          <p:spPr>
            <a:xfrm flipH="false" flipV="false" rot="0">
              <a:off x="0" y="171737"/>
              <a:ext cx="16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565" name="Shape 565"/>
            <p:cNvSpPr txBox="false"/>
            <p:nvPr isPhoto="false"/>
          </p:nvSpPr>
          <p:spPr>
            <a:xfrm flipH="false" flipV="false" rot="0">
              <a:off x="0" y="0"/>
              <a:ext cx="1620000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Темы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566" name="Shape 566"/>
          <p:cNvGrpSpPr/>
          <p:nvPr isPhoto="false"/>
        </p:nvGrpSpPr>
        <p:grpSpPr>
          <a:xfrm flipH="false" flipV="false" rot="0">
            <a:off x="2278808" y="2362774"/>
            <a:ext cx="720000" cy="171737"/>
            <a:chOff x="0" y="0"/>
            <a:chExt cx="720000" cy="171737"/>
          </a:xfrm>
        </p:grpSpPr>
        <p:sp>
          <p:nvSpPr>
            <p:cNvPr hidden="false" id="567" name="Shape 567"/>
            <p:cNvSpPr txBox="false"/>
            <p:nvPr isPhoto="false"/>
          </p:nvSpPr>
          <p:spPr>
            <a:xfrm flipH="false" flipV="false" rot="0">
              <a:off x="0" y="171737"/>
              <a:ext cx="7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568" name="Shape 568"/>
            <p:cNvSpPr txBox="false"/>
            <p:nvPr isPhoto="false"/>
          </p:nvSpPr>
          <p:spPr>
            <a:xfrm flipH="false" flipV="false" rot="0">
              <a:off x="0" y="0"/>
              <a:ext cx="720000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Время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569" name="Shape 569"/>
          <p:cNvGrpSpPr/>
          <p:nvPr isPhoto="false"/>
        </p:nvGrpSpPr>
        <p:grpSpPr>
          <a:xfrm flipH="false" flipV="false" rot="0">
            <a:off x="4495575" y="2362774"/>
            <a:ext cx="2807999" cy="171737"/>
            <a:chOff x="0" y="0"/>
            <a:chExt cx="2807999" cy="171737"/>
          </a:xfrm>
        </p:grpSpPr>
        <p:sp>
          <p:nvSpPr>
            <p:cNvPr hidden="false" id="570" name="Shape 570"/>
            <p:cNvSpPr txBox="false"/>
            <p:nvPr isPhoto="false"/>
          </p:nvSpPr>
          <p:spPr>
            <a:xfrm flipH="false" flipV="false" rot="0">
              <a:off x="0" y="171737"/>
              <a:ext cx="280799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571" name="Shape 571"/>
            <p:cNvSpPr txBox="false"/>
            <p:nvPr isPhoto="false"/>
          </p:nvSpPr>
          <p:spPr>
            <a:xfrm flipH="false" flipV="false" rot="0">
              <a:off x="0" y="0"/>
              <a:ext cx="2807999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Желаемый результат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572" name="Shape 572"/>
          <p:cNvGrpSpPr/>
          <p:nvPr isPhoto="false"/>
        </p:nvGrpSpPr>
        <p:grpSpPr>
          <a:xfrm flipH="false" flipV="false" rot="0">
            <a:off x="7385799" y="2362774"/>
            <a:ext cx="1332317" cy="171737"/>
            <a:chOff x="0" y="0"/>
            <a:chExt cx="1332317" cy="171737"/>
          </a:xfrm>
        </p:grpSpPr>
        <p:sp>
          <p:nvSpPr>
            <p:cNvPr hidden="false" id="573" name="Shape 573"/>
            <p:cNvSpPr txBox="false"/>
            <p:nvPr isPhoto="false"/>
          </p:nvSpPr>
          <p:spPr>
            <a:xfrm flipH="false" flipV="false" rot="0">
              <a:off x="0" y="171737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574" name="Shape 574"/>
            <p:cNvSpPr txBox="false"/>
            <p:nvPr isPhoto="false"/>
          </p:nvSpPr>
          <p:spPr>
            <a:xfrm flipH="false" flipV="false" rot="0">
              <a:off x="0" y="0"/>
              <a:ext cx="1332317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Материалы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575" name="Shape 575"/>
          <p:cNvGrpSpPr/>
          <p:nvPr isPhoto="false"/>
        </p:nvGrpSpPr>
        <p:grpSpPr>
          <a:xfrm flipH="false" flipV="false" rot="0">
            <a:off x="3081033" y="2362774"/>
            <a:ext cx="1332316" cy="171737"/>
            <a:chOff x="0" y="0"/>
            <a:chExt cx="1332316" cy="171737"/>
          </a:xfrm>
        </p:grpSpPr>
        <p:sp>
          <p:nvSpPr>
            <p:cNvPr hidden="false" id="576" name="Shape 576"/>
            <p:cNvSpPr txBox="false"/>
            <p:nvPr isPhoto="false"/>
          </p:nvSpPr>
          <p:spPr>
            <a:xfrm flipH="false" flipV="false" rot="0">
              <a:off x="0" y="171737"/>
              <a:ext cx="133231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577" name="Shape 577"/>
            <p:cNvSpPr txBox="false"/>
            <p:nvPr isPhoto="false"/>
          </p:nvSpPr>
          <p:spPr>
            <a:xfrm flipH="false" flipV="false" rot="0">
              <a:off x="0" y="0"/>
              <a:ext cx="1332316" cy="171737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Ответственный</a:t>
              </a:r>
              <a:endParaRPr sz="1000">
                <a:solidFill>
                  <a:srgbClr val="80808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578" name="Shape 578"/>
          <p:cNvSpPr txBox="false"/>
          <p:nvPr isPhoto="false"/>
        </p:nvSpPr>
        <p:spPr>
          <a:xfrm flipH="false" flipV="false" rot="0">
            <a:off x="206358" y="3280438"/>
            <a:ext cx="849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79" name="Shape 579"/>
          <p:cNvSpPr txBox="false"/>
          <p:nvPr isPhoto="false"/>
        </p:nvSpPr>
        <p:spPr>
          <a:xfrm flipH="false" flipV="false" rot="0">
            <a:off x="206358" y="4045601"/>
            <a:ext cx="849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80" name="Shape 580"/>
          <p:cNvSpPr txBox="false"/>
          <p:nvPr isPhoto="false"/>
        </p:nvSpPr>
        <p:spPr>
          <a:xfrm flipH="false" flipV="false" rot="0">
            <a:off x="206358" y="4810764"/>
            <a:ext cx="849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81" name="Shape 581"/>
          <p:cNvSpPr txBox="false"/>
          <p:nvPr isPhoto="false"/>
        </p:nvSpPr>
        <p:spPr>
          <a:xfrm flipH="false" flipV="false" rot="0">
            <a:off x="206358" y="5390071"/>
            <a:ext cx="849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582" name="Shape 582"/>
          <p:cNvSpPr txBox="false"/>
          <p:nvPr isPhoto="false"/>
        </p:nvSpPr>
        <p:spPr>
          <a:xfrm flipH="false" flipV="false" rot="0">
            <a:off x="206358" y="1636083"/>
            <a:ext cx="849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grpSp>
        <p:nvGrpSpPr>
          <p:cNvPr hidden="false" id="583" name="Shape 583"/>
          <p:cNvGrpSpPr/>
          <p:nvPr isPhoto="false"/>
        </p:nvGrpSpPr>
        <p:grpSpPr>
          <a:xfrm flipH="false" flipV="false" rot="0">
            <a:off x="262239" y="3355242"/>
            <a:ext cx="8455877" cy="615553"/>
            <a:chOff x="0" y="0"/>
            <a:chExt cx="8455877" cy="615553"/>
          </a:xfrm>
        </p:grpSpPr>
        <p:sp>
          <p:nvSpPr>
            <p:cNvPr hidden="false" id="584" name="Shape 584"/>
            <p:cNvSpPr txBox="true"/>
            <p:nvPr isPhoto="false"/>
          </p:nvSpPr>
          <p:spPr>
            <a:xfrm flipH="false" flipV="false" rot="0">
              <a:off x="314344" y="0"/>
              <a:ext cx="1620000" cy="307776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Пример реализации аналогичного 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585" name="Shape 585"/>
            <p:cNvSpPr txBox="true"/>
            <p:nvPr isPhoto="false"/>
          </p:nvSpPr>
          <p:spPr>
            <a:xfrm flipH="false" flipV="false" rot="0">
              <a:off x="2016569" y="0"/>
              <a:ext cx="720000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10 мин.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586" name="Shape 586"/>
            <p:cNvSpPr txBox="true"/>
            <p:nvPr isPhoto="false"/>
          </p:nvSpPr>
          <p:spPr>
            <a:xfrm flipH="false" flipV="false" rot="0">
              <a:off x="4233336" y="0"/>
              <a:ext cx="2807999" cy="615553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Дать понимание </a:t>
              </a:r>
              <a:r>
                <a:rPr sz="1000">
                  <a:solidFill>
                    <a:srgbClr val="000000"/>
                  </a:solidFill>
                </a:rPr>
                <a:t>команде проекта о </a:t>
              </a:r>
              <a:r>
                <a:rPr sz="1000">
                  <a:solidFill>
                    <a:srgbClr val="000000"/>
                  </a:solidFill>
                </a:rPr>
                <a:t>том, как </a:t>
              </a:r>
              <a:r>
                <a:rPr sz="1000">
                  <a:solidFill>
                    <a:srgbClr val="000000"/>
                  </a:solidFill>
                </a:rPr>
                <a:t>реализовывался </a:t>
              </a:r>
              <a:r>
                <a:rPr sz="1000">
                  <a:solidFill>
                    <a:srgbClr val="000000"/>
                  </a:solidFill>
                </a:rPr>
                <a:t>аналогичный </a:t>
              </a:r>
              <a:r>
                <a:rPr sz="1000">
                  <a:solidFill>
                    <a:srgbClr val="000000"/>
                  </a:solidFill>
                </a:rPr>
                <a:t>проект.</a:t>
              </a:r>
            </a:p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Убедить в необходимости и возможности реализации проекта, достижения целей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587" name="Shape 587"/>
            <p:cNvSpPr txBox="true"/>
            <p:nvPr isPhoto="false"/>
          </p:nvSpPr>
          <p:spPr>
            <a:xfrm flipH="false" flipV="false" rot="0">
              <a:off x="7123560" y="0"/>
              <a:ext cx="1332317" cy="461664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Пример реализованного </a:t>
              </a:r>
              <a:r>
                <a:rPr sz="1000">
                  <a:solidFill>
                    <a:srgbClr val="000000"/>
                  </a:solidFill>
                </a:rPr>
                <a:t>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588" name="Shape 588"/>
            <p:cNvSpPr txBox="true"/>
            <p:nvPr isPhoto="false"/>
          </p:nvSpPr>
          <p:spPr>
            <a:xfrm flipH="false" flipV="false" rot="0">
              <a:off x="2818794" y="0"/>
              <a:ext cx="1332316" cy="461664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Представитель предприятия, где был реализован проект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589" name="Shape 589"/>
            <p:cNvSpPr txBox="false"/>
            <p:nvPr isPhoto="false"/>
          </p:nvSpPr>
          <p:spPr>
            <a:xfrm flipH="false" flipV="false" rot="0">
              <a:off x="0" y="0"/>
              <a:ext cx="176238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anchorCtr="true" bIns="45720" lIns="91440" rIns="91440" tIns="45720" wrap="none"/>
            <a:p>
              <a:pPr algn="ctr"/>
              <a:r>
                <a:rPr b="true" sz="100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2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590" name="Shape 590"/>
          <p:cNvGrpSpPr/>
          <p:nvPr isPhoto="false"/>
        </p:nvGrpSpPr>
        <p:grpSpPr>
          <a:xfrm flipH="false" flipV="false" rot="0">
            <a:off x="262239" y="4120405"/>
            <a:ext cx="8315705" cy="461664"/>
            <a:chOff x="0" y="0"/>
            <a:chExt cx="8315705" cy="461664"/>
          </a:xfrm>
        </p:grpSpPr>
        <p:sp>
          <p:nvSpPr>
            <p:cNvPr hidden="false" id="591" name="Shape 591"/>
            <p:cNvSpPr txBox="true"/>
            <p:nvPr isPhoto="false"/>
          </p:nvSpPr>
          <p:spPr>
            <a:xfrm flipH="false" flipV="false" rot="0">
              <a:off x="314344" y="0"/>
              <a:ext cx="1620000" cy="461664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Общий план проекта. </a:t>
              </a:r>
              <a:br>
                <a:rPr sz="1000">
                  <a:solidFill>
                    <a:srgbClr val="000000"/>
                  </a:solidFill>
                </a:rPr>
              </a:br>
              <a:r>
                <a:rPr sz="1000">
                  <a:solidFill>
                    <a:srgbClr val="000000"/>
                  </a:solidFill>
                </a:rPr>
                <a:t>Роли участников команды  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592" name="Shape 592"/>
            <p:cNvSpPr txBox="true"/>
            <p:nvPr isPhoto="false"/>
          </p:nvSpPr>
          <p:spPr>
            <a:xfrm flipH="false" flipV="false" rot="0">
              <a:off x="2016569" y="0"/>
              <a:ext cx="720000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15 мин.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593" name="Shape 593"/>
            <p:cNvSpPr txBox="true"/>
            <p:nvPr isPhoto="false"/>
          </p:nvSpPr>
          <p:spPr>
            <a:xfrm flipH="false" flipV="false" rot="0">
              <a:off x="4233336" y="0"/>
              <a:ext cx="2807999" cy="461664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Обеспечить понимание основных этапов проекта, их сроков. Объяснить роль каждого участника </a:t>
              </a:r>
              <a:r>
                <a:rPr sz="1000">
                  <a:solidFill>
                    <a:srgbClr val="000000"/>
                  </a:solidFill>
                </a:rPr>
                <a:t>команды 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594" name="Shape 594"/>
            <p:cNvSpPr txBox="true"/>
            <p:nvPr isPhoto="false"/>
          </p:nvSpPr>
          <p:spPr>
            <a:xfrm flipH="false" flipV="false" rot="0">
              <a:off x="7123561" y="0"/>
              <a:ext cx="1192144" cy="307776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План –график проекта</a:t>
              </a:r>
            </a:p>
          </p:txBody>
        </p:sp>
        <p:sp>
          <p:nvSpPr>
            <p:cNvPr hidden="false" id="595" name="Shape 595"/>
            <p:cNvSpPr txBox="true"/>
            <p:nvPr isPhoto="false"/>
          </p:nvSpPr>
          <p:spPr>
            <a:xfrm flipH="false" flipV="false" rot="0">
              <a:off x="2818794" y="0"/>
              <a:ext cx="1136461" cy="307776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Руководитель </a:t>
              </a:r>
              <a:r>
                <a:rPr sz="1000">
                  <a:solidFill>
                    <a:srgbClr val="000000"/>
                  </a:solidFill>
                </a:rPr>
                <a:t>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596" name="Shape 596"/>
            <p:cNvSpPr txBox="false"/>
            <p:nvPr isPhoto="false"/>
          </p:nvSpPr>
          <p:spPr>
            <a:xfrm flipH="false" flipV="false" rot="0">
              <a:off x="0" y="0"/>
              <a:ext cx="176238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anchorCtr="true" bIns="45720" lIns="91440" rIns="91440" tIns="45720" wrap="none"/>
            <a:p>
              <a:pPr algn="ctr"/>
              <a:r>
                <a:rPr b="true" sz="100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3</a:t>
              </a:r>
              <a:endParaRPr b="true" sz="10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597" name="Shape 597"/>
          <p:cNvGrpSpPr/>
          <p:nvPr isPhoto="false"/>
        </p:nvGrpSpPr>
        <p:grpSpPr>
          <a:xfrm flipH="false" flipV="false" rot="0">
            <a:off x="262239" y="2590080"/>
            <a:ext cx="8455877" cy="615552"/>
            <a:chOff x="0" y="0"/>
            <a:chExt cx="8455877" cy="615552"/>
          </a:xfrm>
        </p:grpSpPr>
        <p:sp>
          <p:nvSpPr>
            <p:cNvPr hidden="false" id="598" name="Shape 598"/>
            <p:cNvSpPr txBox="true"/>
            <p:nvPr isPhoto="false"/>
          </p:nvSpPr>
          <p:spPr>
            <a:xfrm flipH="false" flipV="false" rot="0">
              <a:off x="314344" y="0"/>
              <a:ext cx="1620000" cy="615552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Цели и задачи проекта, подход к оценке результата, подход к мотивации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599" name="Shape 599"/>
            <p:cNvSpPr txBox="true"/>
            <p:nvPr isPhoto="false"/>
          </p:nvSpPr>
          <p:spPr>
            <a:xfrm flipH="false" flipV="false" rot="0">
              <a:off x="2016569" y="0"/>
              <a:ext cx="720000" cy="153888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15 мин.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00" name="Shape 600"/>
            <p:cNvSpPr txBox="true"/>
            <p:nvPr isPhoto="false"/>
          </p:nvSpPr>
          <p:spPr>
            <a:xfrm flipH="false" flipV="false" rot="0">
              <a:off x="4233336" y="0"/>
              <a:ext cx="2807999" cy="307776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Обеспечить взаимопонимание по целям и оценке результатов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01" name="Shape 601"/>
            <p:cNvSpPr txBox="true"/>
            <p:nvPr isPhoto="false"/>
          </p:nvSpPr>
          <p:spPr>
            <a:xfrm flipH="false" flipV="false" rot="0">
              <a:off x="7123560" y="0"/>
              <a:ext cx="1332317" cy="153888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Карточка </a:t>
              </a:r>
              <a:r>
                <a:rPr sz="1000">
                  <a:solidFill>
                    <a:srgbClr val="000000"/>
                  </a:solidFill>
                </a:rPr>
                <a:t>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02" name="Shape 602"/>
            <p:cNvSpPr txBox="true"/>
            <p:nvPr isPhoto="false"/>
          </p:nvSpPr>
          <p:spPr>
            <a:xfrm flipH="false" flipV="false" rot="0">
              <a:off x="2818794" y="0"/>
              <a:ext cx="1260000" cy="153888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Руководитель 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03" name="Shape 603"/>
            <p:cNvSpPr txBox="false"/>
            <p:nvPr isPhoto="false"/>
          </p:nvSpPr>
          <p:spPr>
            <a:xfrm flipH="false" flipV="false" rot="0">
              <a:off x="0" y="0"/>
              <a:ext cx="176238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anchorCtr="true" bIns="45720" lIns="91440" rIns="91440" tIns="45720" wrap="none"/>
            <a:p>
              <a:pPr algn="ctr"/>
              <a:r>
                <a:rPr b="true" sz="100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1</a:t>
              </a:r>
              <a:endParaRPr b="true" sz="10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604" name="Shape 604"/>
          <p:cNvGrpSpPr/>
          <p:nvPr isPhoto="false"/>
        </p:nvGrpSpPr>
        <p:grpSpPr>
          <a:xfrm flipH="false" flipV="false" rot="0">
            <a:off x="262239" y="4885569"/>
            <a:ext cx="8455877" cy="461664"/>
            <a:chOff x="0" y="0"/>
            <a:chExt cx="8455877" cy="461664"/>
          </a:xfrm>
        </p:grpSpPr>
        <p:sp>
          <p:nvSpPr>
            <p:cNvPr hidden="false" id="605" name="Shape 605"/>
            <p:cNvSpPr txBox="true"/>
            <p:nvPr isPhoto="false"/>
          </p:nvSpPr>
          <p:spPr>
            <a:xfrm flipH="false" flipV="false" rot="0">
              <a:off x="314344" y="0"/>
              <a:ext cx="1620000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Обсуждение и вопросы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06" name="Shape 606"/>
            <p:cNvSpPr txBox="true"/>
            <p:nvPr isPhoto="false"/>
          </p:nvSpPr>
          <p:spPr>
            <a:xfrm flipH="false" flipV="false" rot="0">
              <a:off x="2016569" y="0"/>
              <a:ext cx="720000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15 мин.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07" name="Shape 607"/>
            <p:cNvSpPr txBox="true"/>
            <p:nvPr isPhoto="false"/>
          </p:nvSpPr>
          <p:spPr>
            <a:xfrm flipH="false" flipV="false" rot="0">
              <a:off x="4233336" y="0"/>
              <a:ext cx="2807999" cy="461664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Ответить на все вопросы </a:t>
              </a:r>
              <a:r>
                <a:rPr sz="1000">
                  <a:solidFill>
                    <a:srgbClr val="000000"/>
                  </a:solidFill>
                </a:rPr>
                <a:t>участников команды проекта получить обратную связь и обеспечить </a:t>
              </a:r>
              <a:r>
                <a:rPr sz="1000">
                  <a:solidFill>
                    <a:srgbClr val="000000"/>
                  </a:solidFill>
                </a:rPr>
                <a:t>полное понимание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08" name="Shape 608"/>
            <p:cNvSpPr txBox="true"/>
            <p:nvPr isPhoto="false"/>
          </p:nvSpPr>
          <p:spPr>
            <a:xfrm flipH="false" flipV="false" rot="0">
              <a:off x="7123560" y="0"/>
              <a:ext cx="1332317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Нет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09" name="Shape 609"/>
            <p:cNvSpPr txBox="true"/>
            <p:nvPr isPhoto="false"/>
          </p:nvSpPr>
          <p:spPr>
            <a:xfrm flipH="false" flipV="false" rot="0">
              <a:off x="2818795" y="0"/>
              <a:ext cx="1077060" cy="307776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Руководитель 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10" name="Shape 610"/>
            <p:cNvSpPr txBox="false"/>
            <p:nvPr isPhoto="false"/>
          </p:nvSpPr>
          <p:spPr>
            <a:xfrm flipH="false" flipV="false" rot="0">
              <a:off x="0" y="0"/>
              <a:ext cx="176238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anchorCtr="true" bIns="45720" lIns="91440" rIns="91440" tIns="45720" wrap="none"/>
            <a:p>
              <a:pPr algn="ctr"/>
              <a:r>
                <a:rPr b="true" sz="100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4</a:t>
              </a:r>
              <a:endParaRPr b="true" sz="100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611" name="Shape 611"/>
          <p:cNvGrpSpPr/>
          <p:nvPr isPhoto="false"/>
        </p:nvGrpSpPr>
        <p:grpSpPr>
          <a:xfrm flipH="false" flipV="false" rot="0">
            <a:off x="262239" y="5464876"/>
            <a:ext cx="8455877" cy="461664"/>
            <a:chOff x="0" y="0"/>
            <a:chExt cx="8455877" cy="461664"/>
          </a:xfrm>
        </p:grpSpPr>
        <p:sp>
          <p:nvSpPr>
            <p:cNvPr hidden="false" id="612" name="Shape 612"/>
            <p:cNvSpPr txBox="true"/>
            <p:nvPr isPhoto="false"/>
          </p:nvSpPr>
          <p:spPr>
            <a:xfrm flipH="false" flipV="false" rot="0">
              <a:off x="314344" y="0"/>
              <a:ext cx="1620000" cy="461664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Подведение итогов, согласование протокола стартового совещания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13" name="Shape 613"/>
            <p:cNvSpPr txBox="true"/>
            <p:nvPr isPhoto="false"/>
          </p:nvSpPr>
          <p:spPr>
            <a:xfrm flipH="false" flipV="false" rot="0">
              <a:off x="2016569" y="0"/>
              <a:ext cx="720000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5 мин.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14" name="Shape 614"/>
            <p:cNvSpPr txBox="true"/>
            <p:nvPr isPhoto="false"/>
          </p:nvSpPr>
          <p:spPr>
            <a:xfrm flipH="false" flipV="false" rot="0">
              <a:off x="4233336" y="0"/>
              <a:ext cx="2471282" cy="307776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Официально приступить к реализации 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15" name="Shape 615"/>
            <p:cNvSpPr txBox="true"/>
            <p:nvPr isPhoto="false"/>
          </p:nvSpPr>
          <p:spPr>
            <a:xfrm flipH="false" flipV="false" rot="0">
              <a:off x="7123560" y="0"/>
              <a:ext cx="1332317" cy="307776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Протокол стартового совещания 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16" name="Shape 616"/>
            <p:cNvSpPr txBox="true"/>
            <p:nvPr isPhoto="false"/>
          </p:nvSpPr>
          <p:spPr>
            <a:xfrm flipH="false" flipV="false" rot="0">
              <a:off x="2818794" y="0"/>
              <a:ext cx="1136461" cy="307776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sz="1000">
                  <a:solidFill>
                    <a:srgbClr val="000000"/>
                  </a:solidFill>
                </a:rPr>
                <a:t>Руководитель проекта</a:t>
              </a:r>
              <a:endParaRPr sz="1000">
                <a:solidFill>
                  <a:srgbClr val="000000"/>
                </a:solidFill>
              </a:endParaRPr>
            </a:p>
          </p:txBody>
        </p:sp>
        <p:sp>
          <p:nvSpPr>
            <p:cNvPr hidden="false" id="617" name="Shape 617"/>
            <p:cNvSpPr txBox="false"/>
            <p:nvPr isPhoto="false"/>
          </p:nvSpPr>
          <p:spPr>
            <a:xfrm flipH="false" flipV="false" rot="0">
              <a:off x="0" y="0"/>
              <a:ext cx="176238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anchorCtr="true" bIns="45720" lIns="91440" rIns="91440" tIns="45720" wrap="none"/>
            <a:p>
              <a:pPr algn="ctr"/>
              <a:r>
                <a:rPr b="true" sz="100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5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618" name="Shape 618"/>
          <p:cNvSpPr txBox="true"/>
          <p:nvPr isPhoto="false"/>
        </p:nvSpPr>
        <p:spPr>
          <a:xfrm flipH="false" flipV="false" rot="0">
            <a:off x="3119081" y="1636083"/>
            <a:ext cx="3381392" cy="769441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2960"/>
              </a:buClr>
            </a:pPr>
            <a:r>
              <a:rPr sz="1000">
                <a:solidFill>
                  <a:srgbClr val="414142"/>
                </a:solidFill>
              </a:rPr>
              <a:t>Возилкина</a:t>
            </a:r>
            <a:r>
              <a:rPr sz="1000">
                <a:solidFill>
                  <a:srgbClr val="414142"/>
                </a:solidFill>
              </a:rPr>
              <a:t> Е.В.</a:t>
            </a:r>
          </a:p>
          <a:p>
            <a:pPr lvl="1">
              <a:buClr>
                <a:srgbClr val="002960"/>
              </a:buClr>
            </a:pPr>
            <a:r>
              <a:rPr sz="1000">
                <a:solidFill>
                  <a:srgbClr val="414142"/>
                </a:solidFill>
              </a:rPr>
              <a:t>Кардашян</a:t>
            </a:r>
            <a:r>
              <a:rPr sz="1000">
                <a:solidFill>
                  <a:srgbClr val="414142"/>
                </a:solidFill>
              </a:rPr>
              <a:t> Е.В</a:t>
            </a:r>
          </a:p>
          <a:p>
            <a:pPr lvl="1">
              <a:buClr>
                <a:srgbClr val="002960"/>
              </a:buClr>
            </a:pPr>
            <a:r>
              <a:rPr sz="1000">
                <a:solidFill>
                  <a:srgbClr val="414142"/>
                </a:solidFill>
              </a:rPr>
              <a:t>Макеева Е.С.</a:t>
            </a:r>
          </a:p>
          <a:p>
            <a:pPr lvl="1">
              <a:buClr>
                <a:srgbClr val="002960"/>
              </a:buClr>
            </a:pPr>
            <a:r>
              <a:rPr sz="1000">
                <a:solidFill>
                  <a:srgbClr val="414142"/>
                </a:solidFill>
              </a:rPr>
              <a:t>Ветрова</a:t>
            </a:r>
            <a:r>
              <a:rPr sz="1000">
                <a:solidFill>
                  <a:srgbClr val="414142"/>
                </a:solidFill>
              </a:rPr>
              <a:t> Е.В.</a:t>
            </a:r>
          </a:p>
          <a:p>
            <a:pPr lvl="1">
              <a:buClr>
                <a:srgbClr val="002960"/>
              </a:buClr>
            </a:pPr>
            <a:r>
              <a:rPr sz="1000">
                <a:solidFill>
                  <a:srgbClr val="414142"/>
                </a:solidFill>
              </a:rPr>
              <a:t>Николаева Е.А.</a:t>
            </a:r>
            <a:endParaRPr sz="1000">
              <a:solidFill>
                <a:srgbClr val="414142"/>
              </a:solidFill>
            </a:endParaRPr>
          </a:p>
        </p:txBody>
      </p:sp>
      <p:pic>
        <p:nvPicPr>
          <p:cNvPr hidden="false" id="620" name="Picture 62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806363" y="97147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622" name="Picture 62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85799" y="-51023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23" name="GroupShape 6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24" name="Shape 624"/>
          <p:cNvSpPr txBox="false"/>
          <p:nvPr isPhoto="false"/>
        </p:nvSpPr>
        <p:spPr>
          <a:xfrm flipH="false" flipV="false" rot="0">
            <a:off x="6003658" y="3645205"/>
            <a:ext cx="2866340" cy="1924144"/>
          </a:xfrm>
          <a:prstGeom prst="rect">
            <a:avLst/>
          </a:prstGeom>
          <a:noFill/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25" name="Shape 625"/>
          <p:cNvSpPr txBox="true"/>
          <p:nvPr isPhoto="false">
            <p:ph idx="7" type="title"/>
          </p:nvPr>
        </p:nvSpPr>
        <p:spPr>
          <a:xfrm flipH="false" flipV="false" rot="0">
            <a:off x="1464826" y="236107"/>
            <a:ext cx="5188099" cy="553998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lvl="0"/>
          </a:lstStyle>
          <a:p>
            <a:r>
              <a:rPr sz="1200"/>
              <a:t>Карта </a:t>
            </a:r>
            <a:r>
              <a:rPr sz="1200"/>
              <a:t>текущего состояния </a:t>
            </a:r>
            <a:r>
              <a:rPr sz="1200"/>
              <a:t>процесса « Оптимизация времени воспитателя при подготовке к организованной образовательной деятельности по рисованию, лепке, аппликации»</a:t>
            </a:r>
            <a:endParaRPr sz="1200"/>
          </a:p>
        </p:txBody>
      </p:sp>
      <p:sp>
        <p:nvSpPr>
          <p:cNvPr hidden="false" id="626" name="Shape 626"/>
          <p:cNvSpPr txBox="false"/>
          <p:nvPr isPhoto="false"/>
        </p:nvSpPr>
        <p:spPr>
          <a:xfrm flipH="false" flipV="false" rot="0">
            <a:off x="598515" y="3615371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27" name="Shape 627"/>
          <p:cNvSpPr txBox="false"/>
          <p:nvPr isPhoto="false"/>
        </p:nvSpPr>
        <p:spPr>
          <a:xfrm flipH="false" flipV="false" rot="0">
            <a:off x="598515" y="4411559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l">
              <a:spcAft>
                <a:spcPts val="0"/>
              </a:spcAft>
            </a:pP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системы хранения</a:t>
            </a: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укрепление </a:t>
            </a: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МТБ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28" name="Shape 628"/>
          <p:cNvSpPr txBox="true"/>
          <p:nvPr isPhoto="false"/>
        </p:nvSpPr>
        <p:spPr>
          <a:xfrm flipH="false" flipV="false" rot="0">
            <a:off x="598515" y="3615371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4 этап– </a:t>
            </a:r>
            <a:endParaRPr b="true" sz="1000"/>
          </a:p>
        </p:txBody>
      </p:sp>
      <p:sp>
        <p:nvSpPr>
          <p:cNvPr hidden="false" id="629" name="Shape 629"/>
          <p:cNvSpPr txBox="false"/>
          <p:nvPr isPhoto="false"/>
        </p:nvSpPr>
        <p:spPr>
          <a:xfrm flipH="false" flipV="false" rot="0">
            <a:off x="805531" y="1379606"/>
            <a:ext cx="1318589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30" name="Shape 630"/>
          <p:cNvSpPr txBox="false"/>
          <p:nvPr isPhoto="false"/>
        </p:nvSpPr>
        <p:spPr>
          <a:xfrm flipH="false" flipV="false" rot="0">
            <a:off x="805531" y="2145962"/>
            <a:ext cx="1318589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l"/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</a:t>
            </a: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рабочей группы по реализации проекта(заведующая издает приказ МБДОУ)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31" name="Shape 631"/>
          <p:cNvSpPr txBox="true"/>
          <p:nvPr isPhoto="false"/>
        </p:nvSpPr>
        <p:spPr>
          <a:xfrm flipH="false" flipV="false" rot="0">
            <a:off x="805531" y="1379606"/>
            <a:ext cx="1318589" cy="3284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i="true" sz="1000"/>
              <a:t>Вход процесса</a:t>
            </a:r>
            <a:endParaRPr b="true" i="true" sz="1000"/>
          </a:p>
        </p:txBody>
      </p:sp>
      <p:sp>
        <p:nvSpPr>
          <p:cNvPr hidden="false" id="632" name="Shape 632"/>
          <p:cNvSpPr txBox="false"/>
          <p:nvPr isPhoto="false"/>
        </p:nvSpPr>
        <p:spPr>
          <a:xfrm flipH="false" flipV="false" rot="0">
            <a:off x="2603808" y="1363842"/>
            <a:ext cx="1318589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33" name="Shape 633"/>
          <p:cNvSpPr txBox="true"/>
          <p:nvPr isPhoto="false"/>
        </p:nvSpPr>
        <p:spPr>
          <a:xfrm flipH="false" flipV="false" rot="0">
            <a:off x="2629029" y="1755142"/>
            <a:ext cx="1216883" cy="15388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i="true" sz="1000"/>
          </a:p>
        </p:txBody>
      </p:sp>
      <p:sp>
        <p:nvSpPr>
          <p:cNvPr hidden="false" id="634" name="Shape 634"/>
          <p:cNvSpPr txBox="false"/>
          <p:nvPr isPhoto="false"/>
        </p:nvSpPr>
        <p:spPr>
          <a:xfrm flipH="false" flipV="false" rot="0">
            <a:off x="2572482" y="2145962"/>
            <a:ext cx="1318589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l"/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Мониторинг результативности текущего процесса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35" name="Shape 635"/>
          <p:cNvSpPr txBox="false"/>
          <p:nvPr isPhoto="false"/>
        </p:nvSpPr>
        <p:spPr>
          <a:xfrm flipH="false" flipV="false" rot="0">
            <a:off x="3983535" y="255407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36" name="Shape 636"/>
          <p:cNvSpPr txBox="true"/>
          <p:nvPr isPhoto="false"/>
        </p:nvSpPr>
        <p:spPr>
          <a:xfrm flipH="false" flipV="false" rot="0">
            <a:off x="2572482" y="1379606"/>
            <a:ext cx="1318589" cy="3284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1 </a:t>
            </a:r>
            <a:r>
              <a:rPr b="true" sz="1000"/>
              <a:t>этап</a:t>
            </a:r>
            <a:endParaRPr b="true" sz="1000"/>
          </a:p>
        </p:txBody>
      </p:sp>
      <p:sp>
        <p:nvSpPr>
          <p:cNvPr hidden="false" id="637" name="Shape 637"/>
          <p:cNvSpPr txBox="false"/>
          <p:nvPr isPhoto="false"/>
        </p:nvSpPr>
        <p:spPr>
          <a:xfrm flipH="false" flipV="false" rot="0">
            <a:off x="4329067" y="1379606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38" name="Shape 638"/>
          <p:cNvSpPr txBox="false"/>
          <p:nvPr isPhoto="false"/>
        </p:nvSpPr>
        <p:spPr>
          <a:xfrm flipH="false" flipV="false" rot="0">
            <a:off x="4329067" y="214596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l">
              <a:spcAft>
                <a:spcPts val="0"/>
              </a:spcAft>
            </a:pP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Разработка и утверждение плана проектной деятельности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39" name="Shape 639"/>
          <p:cNvSpPr txBox="false"/>
          <p:nvPr isPhoto="false"/>
        </p:nvSpPr>
        <p:spPr>
          <a:xfrm flipH="false" flipV="false" rot="0">
            <a:off x="5740120" y="255407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40" name="Shape 640"/>
          <p:cNvSpPr txBox="true"/>
          <p:nvPr isPhoto="false"/>
        </p:nvSpPr>
        <p:spPr>
          <a:xfrm flipH="false" flipV="false" rot="0">
            <a:off x="4329067" y="1379606"/>
            <a:ext cx="1318590" cy="3284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2 этап </a:t>
            </a:r>
            <a:endParaRPr b="true" sz="1000"/>
          </a:p>
        </p:txBody>
      </p:sp>
      <p:sp>
        <p:nvSpPr>
          <p:cNvPr hidden="false" id="641" name="Shape 641"/>
          <p:cNvSpPr txBox="false"/>
          <p:nvPr isPhoto="false"/>
        </p:nvSpPr>
        <p:spPr>
          <a:xfrm flipH="false" flipV="false" rot="0">
            <a:off x="6094224" y="1379606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42" name="Shape 642"/>
          <p:cNvSpPr txBox="false"/>
          <p:nvPr isPhoto="false"/>
        </p:nvSpPr>
        <p:spPr>
          <a:xfrm flipH="false" flipV="false" rot="0">
            <a:off x="6094224" y="214596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l">
              <a:spcAft>
                <a:spcPts val="0"/>
              </a:spcAft>
            </a:pPr>
            <a:r>
              <a:rPr sz="1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Составление алгоритма подготовительной деятельности к ОО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43" name="Shape 643"/>
          <p:cNvSpPr txBox="false"/>
          <p:nvPr isPhoto="false"/>
        </p:nvSpPr>
        <p:spPr>
          <a:xfrm flipH="false" flipV="false" rot="0">
            <a:off x="7505277" y="255407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44" name="Shape 644"/>
          <p:cNvSpPr txBox="true"/>
          <p:nvPr isPhoto="false"/>
        </p:nvSpPr>
        <p:spPr>
          <a:xfrm flipH="false" flipV="false" rot="0">
            <a:off x="6094224" y="1379606"/>
            <a:ext cx="1318590" cy="3284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prstDash val="solid"/>
            <a:headEnd len="med" type="none" w="med"/>
            <a:tailEnd len="med" type="none" w="med"/>
          </a:ln>
        </p:spPr>
        <p:txBody>
          <a:bodyPr anchor="ctr" bIns="36000" lIns="72000" rIns="36000" tIns="36000" vert="horz" wrap="squar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3 этап</a:t>
            </a:r>
            <a:endParaRPr b="true" sz="1000"/>
          </a:p>
        </p:txBody>
      </p:sp>
      <p:grpSp>
        <p:nvGrpSpPr>
          <p:cNvPr hidden="false" id="645" name="Shape 645"/>
          <p:cNvGrpSpPr/>
          <p:nvPr isPhoto="false"/>
        </p:nvGrpSpPr>
        <p:grpSpPr>
          <a:xfrm flipH="false" flipV="false" rot="0">
            <a:off x="2464702" y="3615371"/>
            <a:ext cx="1318589" cy="1913753"/>
            <a:chOff x="0" y="0"/>
            <a:chExt cx="1318589" cy="1913753"/>
          </a:xfrm>
        </p:grpSpPr>
        <p:sp>
          <p:nvSpPr>
            <p:cNvPr hidden="false" id="646" name="Shape 646"/>
            <p:cNvSpPr txBox="false"/>
            <p:nvPr isPhoto="false"/>
          </p:nvSpPr>
          <p:spPr>
            <a:xfrm flipH="false" flipV="false" rot="0">
              <a:off x="0" y="0"/>
              <a:ext cx="1318589" cy="1913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/>
            <a:p>
              <a:pPr algn="ctr"/>
              <a:endParaRPr sz="16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647" name="Shape 647"/>
            <p:cNvSpPr txBox="false"/>
            <p:nvPr isPhoto="false"/>
          </p:nvSpPr>
          <p:spPr>
            <a:xfrm flipH="false" flipV="false" rot="0">
              <a:off x="0" y="766355"/>
              <a:ext cx="1318589" cy="114739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/>
            <a:p>
              <a:pPr algn="l">
                <a:spcAft>
                  <a:spcPts val="0"/>
                </a:spcAft>
              </a:pPr>
              <a:r>
                <a: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Производственный анализ</a:t>
              </a:r>
              <a:r>
                <a:rPr b="true" sz="10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2</a:t>
              </a:r>
              <a:endParaRPr b="true" sz="10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algn="l">
                <a:spcAft>
                  <a:spcPts val="0"/>
                </a:spcAft>
              </a:pPr>
              <a:endParaRPr sz="10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648" name="Shape 648"/>
            <p:cNvSpPr txBox="true"/>
            <p:nvPr isPhoto="false"/>
          </p:nvSpPr>
          <p:spPr>
            <a:xfrm flipH="false" flipV="false" rot="0">
              <a:off x="0" y="0"/>
              <a:ext cx="1318589" cy="3284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36000" lIns="72000" rIns="36000" tIns="36000" vert="horz" wrap="square">
              <a:no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b="true" sz="1000"/>
                <a:t>5 этап </a:t>
              </a:r>
              <a:endParaRPr b="true" sz="1000"/>
            </a:p>
          </p:txBody>
        </p:sp>
        <p:sp>
          <p:nvSpPr>
            <p:cNvPr hidden="false" id="649" name="Shape 649"/>
            <p:cNvSpPr txBox="true"/>
            <p:nvPr isPhoto="false"/>
          </p:nvSpPr>
          <p:spPr>
            <a:xfrm flipH="false" flipV="false" rot="0">
              <a:off x="50853" y="375536"/>
              <a:ext cx="1216883" cy="153887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squar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i="true" sz="1000"/>
            </a:p>
          </p:txBody>
        </p:sp>
      </p:grpSp>
      <p:sp>
        <p:nvSpPr>
          <p:cNvPr hidden="false" id="650" name="Shape 650"/>
          <p:cNvSpPr txBox="false"/>
          <p:nvPr isPhoto="false"/>
        </p:nvSpPr>
        <p:spPr>
          <a:xfrm flipH="false" flipV="false" rot="0">
            <a:off x="135699" y="4789837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51" name="Shape 651"/>
          <p:cNvSpPr txBox="false"/>
          <p:nvPr isPhoto="false"/>
        </p:nvSpPr>
        <p:spPr>
          <a:xfrm flipH="false" flipV="false" rot="0">
            <a:off x="2103755" y="4789837"/>
            <a:ext cx="263537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52" name="Shape 652"/>
          <p:cNvSpPr txBox="false"/>
          <p:nvPr isPhoto="false"/>
        </p:nvSpPr>
        <p:spPr>
          <a:xfrm flipH="false" flipV="false" rot="0">
            <a:off x="3346074" y="5339408"/>
            <a:ext cx="415918" cy="189715"/>
          </a:xfrm>
          <a:prstGeom prst="hexagon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0"/>
          <a:fillRef idx="1">
            <a:schemeClr val="lt1"/>
          </a:fillRef>
          <a:effectRef idx="0"/>
          <a:fontRef idx="none"/>
        </p:style>
        <p:txBody>
          <a:bodyPr anchor="ctr" bIns="45720" lIns="91440" rIns="91440" tIns="45720" wrap="none"/>
          <a:p>
            <a:pPr algn="ctr"/>
            <a:endParaRPr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53" name="Shape 653"/>
          <p:cNvSpPr txBox="false"/>
          <p:nvPr isPhoto="false"/>
        </p:nvSpPr>
        <p:spPr>
          <a:xfrm flipH="false" flipV="false" rot="0">
            <a:off x="2351631" y="1379606"/>
            <a:ext cx="0" cy="2022349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54" name="Shape 654"/>
          <p:cNvSpPr txBox="false"/>
          <p:nvPr isPhoto="false"/>
        </p:nvSpPr>
        <p:spPr>
          <a:xfrm flipH="false" flipV="false" rot="0">
            <a:off x="2216584" y="2554072"/>
            <a:ext cx="263537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55" name="Shape 655"/>
          <p:cNvSpPr txBox="false"/>
          <p:nvPr isPhoto="false"/>
        </p:nvSpPr>
        <p:spPr>
          <a:xfrm flipH="false" flipV="false" rot="0">
            <a:off x="4116589" y="3546999"/>
            <a:ext cx="0" cy="202235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grpSp>
        <p:nvGrpSpPr>
          <p:cNvPr hidden="false" id="656" name="Shape 656"/>
          <p:cNvGrpSpPr/>
          <p:nvPr isPhoto="false"/>
        </p:nvGrpSpPr>
        <p:grpSpPr>
          <a:xfrm flipH="false" flipV="false" rot="0">
            <a:off x="4221280" y="3454684"/>
            <a:ext cx="1318590" cy="1913753"/>
            <a:chOff x="0" y="0"/>
            <a:chExt cx="1318590" cy="1913753"/>
          </a:xfrm>
        </p:grpSpPr>
        <p:sp>
          <p:nvSpPr>
            <p:cNvPr hidden="false" id="657" name="Shape 657"/>
            <p:cNvSpPr txBox="false"/>
            <p:nvPr isPhoto="false"/>
          </p:nvSpPr>
          <p:spPr>
            <a:xfrm flipH="false" flipV="false" rot="0">
              <a:off x="0" y="0"/>
              <a:ext cx="1318590" cy="1913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/>
            <a:p>
              <a:pPr algn="ctr"/>
              <a:endParaRPr sz="16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658" name="Shape 658"/>
            <p:cNvSpPr txBox="false"/>
            <p:nvPr isPhoto="false"/>
          </p:nvSpPr>
          <p:spPr>
            <a:xfrm flipH="false" flipV="false" rot="0">
              <a:off x="0" y="766355"/>
              <a:ext cx="1318590" cy="114739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/>
            <a:p>
              <a:pPr algn="l">
                <a:spcAft>
                  <a:spcPts val="0"/>
                </a:spcAft>
              </a:pPr>
              <a:r>
                <a:rPr sz="10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Сокращение времени для подготовки к образовательной деятельности по рисованию, лепке, аппликации.</a:t>
              </a:r>
              <a:endParaRPr sz="10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659" name="Shape 659"/>
            <p:cNvSpPr txBox="true"/>
            <p:nvPr isPhoto="false"/>
          </p:nvSpPr>
          <p:spPr>
            <a:xfrm flipH="false" flipV="false" rot="0">
              <a:off x="0" y="0"/>
              <a:ext cx="1318590" cy="3284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36000" lIns="72000" rIns="36000" tIns="36000" vert="horz" wrap="square">
              <a:no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b="true" i="true" sz="1000"/>
                <a:t>Выход процесса</a:t>
              </a:r>
              <a:endParaRPr b="true" i="true" sz="1000"/>
            </a:p>
          </p:txBody>
        </p:sp>
      </p:grpSp>
      <p:sp>
        <p:nvSpPr>
          <p:cNvPr hidden="false" id="660" name="Shape 660"/>
          <p:cNvSpPr txBox="false"/>
          <p:nvPr isPhoto="false"/>
        </p:nvSpPr>
        <p:spPr>
          <a:xfrm flipH="false" flipV="false" rot="0">
            <a:off x="3973788" y="4819670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61" name="Shape 661"/>
          <p:cNvSpPr txBox="true"/>
          <p:nvPr isPhoto="false"/>
        </p:nvSpPr>
        <p:spPr>
          <a:xfrm flipH="false" flipV="false" rot="0">
            <a:off x="6146571" y="3764376"/>
            <a:ext cx="1053935" cy="184665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200"/>
              <a:t>ПРОБЛЕМЫ</a:t>
            </a:r>
            <a:endParaRPr b="true" sz="1200"/>
          </a:p>
        </p:txBody>
      </p:sp>
      <p:grpSp>
        <p:nvGrpSpPr>
          <p:cNvPr hidden="false" id="662" name="Shape 662"/>
          <p:cNvGrpSpPr/>
          <p:nvPr isPhoto="false"/>
        </p:nvGrpSpPr>
        <p:grpSpPr>
          <a:xfrm flipH="false" flipV="false" rot="0">
            <a:off x="3506480" y="5905536"/>
            <a:ext cx="1509822" cy="276998"/>
            <a:chOff x="0" y="0"/>
            <a:chExt cx="1509822" cy="276998"/>
          </a:xfrm>
        </p:grpSpPr>
        <p:sp>
          <p:nvSpPr>
            <p:cNvPr hidden="false" id="663" name="Shape 663"/>
            <p:cNvSpPr txBox="false"/>
            <p:nvPr isPhoto="false"/>
          </p:nvSpPr>
          <p:spPr>
            <a:xfrm flipH="false" flipV="false" rot="0">
              <a:off x="0" y="38188"/>
              <a:ext cx="415918" cy="189716"/>
            </a:xfrm>
            <a:prstGeom prst="hexagon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0"/>
            <a:fillRef idx="1">
              <a:schemeClr val="lt1"/>
            </a:fillRef>
            <a:effectRef idx="0"/>
            <a:fontRef idx="none"/>
          </p:style>
          <p:txBody>
            <a:bodyPr anchor="ctr" bIns="45720" lIns="91440" rIns="91440" tIns="45720" wrap="none"/>
            <a:p>
              <a:pPr algn="ctr"/>
              <a:r>
                <a:rPr sz="9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Н</a:t>
              </a:r>
              <a:r>
                <a:rPr sz="9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ет</a:t>
              </a:r>
              <a:endParaRPr sz="9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664" name="Shape 664"/>
            <p:cNvSpPr txBox="true"/>
            <p:nvPr isPhoto="false"/>
          </p:nvSpPr>
          <p:spPr>
            <a:xfrm flipH="false" flipV="false" rot="0">
              <a:off x="494457" y="0"/>
              <a:ext cx="1015365" cy="276998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p>
              <a:pPr algn="l"/>
              <a:r>
                <a:rPr sz="9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Срок не регламентирован</a:t>
              </a:r>
              <a:endParaRPr sz="9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665" name="Shape 665"/>
          <p:cNvGrpSpPr/>
          <p:nvPr isPhoto="false"/>
        </p:nvGrpSpPr>
        <p:grpSpPr>
          <a:xfrm flipH="false" flipV="false" rot="0">
            <a:off x="5062289" y="5943725"/>
            <a:ext cx="1590636" cy="189715"/>
            <a:chOff x="0" y="0"/>
            <a:chExt cx="1590636" cy="189715"/>
          </a:xfrm>
        </p:grpSpPr>
        <p:sp>
          <p:nvSpPr>
            <p:cNvPr hidden="false" id="666" name="Shape 666"/>
            <p:cNvSpPr txBox="false"/>
            <p:nvPr isPhoto="false"/>
          </p:nvSpPr>
          <p:spPr>
            <a:xfrm flipH="false" flipV="false" rot="0">
              <a:off x="0" y="0"/>
              <a:ext cx="415918" cy="189715"/>
            </a:xfrm>
            <a:prstGeom prst="hexagon">
              <a:avLst/>
            </a:prstGeom>
            <a:ln w="25400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p:spPr>
          <p:style>
            <a:lnRef idx="0"/>
            <a:fillRef idx="1">
              <a:schemeClr val="lt1"/>
            </a:fillRef>
            <a:effectRef idx="0"/>
            <a:fontRef idx="none"/>
          </p:style>
          <p:txBody>
            <a:bodyPr anchor="ctr" bIns="45720" lIns="91440" rIns="91440" tIns="45720">
              <a:noAutofit/>
            </a:bodyPr>
            <a:p>
              <a:pPr algn="ctr"/>
              <a:endParaRPr sz="900">
                <a:solidFill>
                  <a:srgbClr val="41414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667" name="Shape 667"/>
            <p:cNvSpPr txBox="true"/>
            <p:nvPr isPhoto="false"/>
          </p:nvSpPr>
          <p:spPr>
            <a:xfrm flipH="false" flipV="false" rot="0">
              <a:off x="443687" y="25608"/>
              <a:ext cx="1146948" cy="138498"/>
            </a:xfrm>
            <a:prstGeom prst="rect">
              <a:avLst/>
            </a:prstGeom>
            <a:noFill/>
          </p:spPr>
          <p:txBody>
            <a:bodyPr bIns="0" lIns="0" rIns="0" tIns="0" wrap="square">
              <a:spAutoFit/>
            </a:bodyPr>
            <a:p>
              <a:pPr algn="l"/>
              <a:r>
                <a:rPr sz="9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Срок по регламенту</a:t>
              </a:r>
              <a:endParaRPr sz="9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668" name="Shape 668"/>
          <p:cNvGrpSpPr/>
          <p:nvPr isPhoto="false"/>
        </p:nvGrpSpPr>
        <p:grpSpPr>
          <a:xfrm flipH="false" flipV="false" rot="0">
            <a:off x="139654" y="5923658"/>
            <a:ext cx="1710805" cy="361903"/>
            <a:chOff x="0" y="0"/>
            <a:chExt cx="1710805" cy="361903"/>
          </a:xfrm>
        </p:grpSpPr>
        <p:sp>
          <p:nvSpPr>
            <p:cNvPr hidden="false" id="669" name="Shape 669"/>
            <p:cNvSpPr txBox="false"/>
            <p:nvPr isPhoto="false"/>
          </p:nvSpPr>
          <p:spPr>
            <a:xfrm flipH="false" flipV="false" rot="0">
              <a:off x="0" y="123489"/>
              <a:ext cx="272157" cy="1149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>
              <a:noAutofit/>
            </a:bodyPr>
            <a:p>
              <a:pPr algn="ctr"/>
              <a:endParaRPr sz="9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670" name="Shape 670"/>
            <p:cNvSpPr txBox="true"/>
            <p:nvPr isPhoto="false"/>
          </p:nvSpPr>
          <p:spPr>
            <a:xfrm flipH="false" flipV="false" rot="0">
              <a:off x="0" y="11787"/>
              <a:ext cx="272157" cy="114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prstDash val="solid"/>
              <a:headEnd len="med" type="none" w="med"/>
              <a:tailEnd len="med" type="none" w="med"/>
            </a:ln>
          </p:spPr>
          <p:txBody>
            <a:bodyPr anchor="ctr" bIns="36000" lIns="72000" rIns="36000" tIns="36000" vert="horz" wrap="square">
              <a:no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true" sz="900"/>
            </a:p>
          </p:txBody>
        </p:sp>
        <p:sp>
          <p:nvSpPr>
            <p:cNvPr hidden="false" id="671" name="Shape 671"/>
            <p:cNvSpPr txBox="false"/>
            <p:nvPr isPhoto="false"/>
          </p:nvSpPr>
          <p:spPr>
            <a:xfrm flipH="false" flipV="false" rot="0">
              <a:off x="0" y="235191"/>
              <a:ext cx="272157" cy="1149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  <a:prstDash val="solid"/>
            </a:ln>
          </p:spPr>
          <p:txBody>
            <a:bodyPr anchor="ctr" bIns="45720" lIns="91440" rIns="91440" tIns="45720">
              <a:noAutofit/>
            </a:bodyPr>
            <a:p>
              <a:pPr algn="l"/>
              <a:endParaRPr sz="9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672" name="Shape 672"/>
            <p:cNvSpPr txBox="true"/>
            <p:nvPr isPhoto="false"/>
          </p:nvSpPr>
          <p:spPr>
            <a:xfrm flipH="false" flipV="false" rot="0">
              <a:off x="353063" y="0"/>
              <a:ext cx="1096454" cy="138499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non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Продолжительность</a:t>
              </a:r>
              <a:endParaRPr sz="900"/>
            </a:p>
          </p:txBody>
        </p:sp>
        <p:sp>
          <p:nvSpPr>
            <p:cNvPr hidden="false" id="673" name="Shape 673"/>
            <p:cNvSpPr txBox="true"/>
            <p:nvPr isPhoto="false"/>
          </p:nvSpPr>
          <p:spPr>
            <a:xfrm flipH="false" flipV="false" rot="0">
              <a:off x="353061" y="223404"/>
              <a:ext cx="1357744" cy="138499"/>
            </a:xfrm>
            <a:prstGeom prst="rect">
              <a:avLst/>
            </a:prstGeom>
            <a:noFill/>
            <a:ln w="9525">
              <a:noFill/>
              <a:headEnd len="med" type="none" w="med"/>
              <a:tailEnd len="med" type="none" w="med"/>
            </a:ln>
          </p:spPr>
          <p:txBody>
            <a:bodyPr anchor="t" bIns="0" lIns="0" rIns="0" tIns="0" vert="horz" wrap="none">
              <a:spAutoFit/>
            </a:bodyPr>
            <a:lstStyle>
              <a:defPPr/>
              <a:lvl1pPr algn="l" indent="0" lvl="0" marL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-192088" lvl="1" marL="193675">
                <a:buClr>
                  <a:schemeClr val="tx2"/>
                </a:buClr>
                <a:buSzPts val="2000"/>
                <a:buFont typeface="Arial"/>
                <a:buChar char="▪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-261938" lvl="2" marL="457200">
                <a:buClr>
                  <a:schemeClr val="tx2"/>
                </a:buClr>
                <a:buSzPts val="1920"/>
                <a:buFont typeface="Arial"/>
                <a:buChar char="–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-155575" lvl="3" marL="614363">
                <a:buClr>
                  <a:schemeClr val="tx2"/>
                </a:buClr>
                <a:buSzPts val="1920"/>
                <a:buFont typeface="Arial"/>
                <a:buChar char="▫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-130175" lvl="4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-130175" lvl="5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-130175" lvl="6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-130175" lvl="7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-130175" lvl="8" marL="749808">
                <a:buClr>
                  <a:schemeClr val="tx2"/>
                </a:buClr>
                <a:buSzPts val="1424"/>
                <a:buFont typeface="Arial"/>
                <a:buChar char="-"/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900"/>
                <a:t>Описание шага процесса</a:t>
              </a:r>
              <a:endParaRPr sz="900"/>
            </a:p>
          </p:txBody>
        </p:sp>
      </p:grpSp>
      <p:sp>
        <p:nvSpPr>
          <p:cNvPr hidden="false" id="674" name="Shape 674"/>
          <p:cNvSpPr txBox="true"/>
          <p:nvPr isPhoto="false"/>
        </p:nvSpPr>
        <p:spPr>
          <a:xfrm flipH="false" flipV="false" rot="0">
            <a:off x="2419039" y="5977957"/>
            <a:ext cx="886399" cy="27699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900"/>
              <a:t>Брак/доработка</a:t>
            </a:r>
          </a:p>
        </p:txBody>
      </p:sp>
      <p:sp>
        <p:nvSpPr>
          <p:cNvPr hidden="false" id="675" name="Shape 675"/>
          <p:cNvSpPr txBox="false"/>
          <p:nvPr isPhoto="false"/>
        </p:nvSpPr>
        <p:spPr>
          <a:xfrm flipH="true" flipV="false" rot="0">
            <a:off x="1784514" y="5962911"/>
            <a:ext cx="531386" cy="172947"/>
          </a:xfrm>
          <a:prstGeom prst="curvedDownArrow">
            <a:avLst>
              <a:gd fmla="val 61451" name="adj1"/>
              <a:gd fmla="val 122902" name="adj2"/>
              <a:gd fmla="val 33333" name="adj3"/>
            </a:avLst>
          </a:prstGeom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anchor="ctr" bIns="0" lIns="0" rIns="0" tIns="0" wrap="none"/>
          <a:p>
            <a:pPr algn="l"/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76" name="Shape 676"/>
          <p:cNvSpPr txBox="true"/>
          <p:nvPr isPhoto="false"/>
        </p:nvSpPr>
        <p:spPr>
          <a:xfrm flipH="false" flipV="false" rot="0">
            <a:off x="7316683" y="5914697"/>
            <a:ext cx="1578957" cy="29238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b="true" sz="1000"/>
              <a:t>- </a:t>
            </a:r>
            <a:r>
              <a:rPr sz="900">
                <a:latin typeface="Arial"/>
                <a:ea typeface="Arial"/>
                <a:cs typeface="Arial"/>
              </a:rPr>
              <a:t>Проблема (нумерация сквозная для всего проекта)</a:t>
            </a:r>
          </a:p>
        </p:txBody>
      </p:sp>
      <p:grpSp>
        <p:nvGrpSpPr>
          <p:cNvPr hidden="false" id="677" name="Shape 677"/>
          <p:cNvGrpSpPr/>
          <p:nvPr isPhoto="false"/>
        </p:nvGrpSpPr>
        <p:grpSpPr>
          <a:xfrm flipH="false" flipV="false" rot="0">
            <a:off x="2212420" y="979491"/>
            <a:ext cx="4017720" cy="272560"/>
            <a:chOff x="0" y="0"/>
            <a:chExt cx="4017720" cy="272560"/>
          </a:xfrm>
        </p:grpSpPr>
        <p:sp>
          <p:nvSpPr>
            <p:cNvPr hidden="false" id="678" name="Shape 678"/>
            <p:cNvSpPr txBox="false"/>
            <p:nvPr isPhoto="false"/>
          </p:nvSpPr>
          <p:spPr>
            <a:xfrm flipH="false" flipV="false" rot="0">
              <a:off x="0" y="0"/>
              <a:ext cx="4017720" cy="0"/>
            </a:xfrm>
            <a:prstGeom prst="line">
              <a:avLst/>
            </a:prstGeom>
            <a:ln w="19050">
              <a:solidFill>
                <a:srgbClr val="91C1FE"/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  <p:sp>
          <p:nvSpPr>
            <p:cNvPr hidden="false" id="679" name="Shape 679"/>
            <p:cNvSpPr txBox="false"/>
            <p:nvPr isPhoto="false"/>
          </p:nvSpPr>
          <p:spPr>
            <a:xfrm flipH="false" flipV="false" rot="0">
              <a:off x="0" y="272560"/>
              <a:ext cx="4017720" cy="0"/>
            </a:xfrm>
            <a:prstGeom prst="line">
              <a:avLst/>
            </a:prstGeom>
            <a:ln w="19050">
              <a:solidFill>
                <a:srgbClr val="91C1FE"/>
              </a:solidFill>
              <a:prstDash val="solid"/>
            </a:ln>
          </p:spPr>
          <p:style>
            <a:lnRef idx="0"/>
            <a:fillRef idx="0">
              <a:schemeClr val="accent1"/>
            </a:fillRef>
            <a:effectRef idx="0"/>
            <a:fontRef idx="none"/>
          </p:style>
        </p:sp>
      </p:grpSp>
      <p:sp>
        <p:nvSpPr>
          <p:cNvPr hidden="false" id="680" name="Shape 680"/>
          <p:cNvSpPr txBox="false"/>
          <p:nvPr isPhoto="false"/>
        </p:nvSpPr>
        <p:spPr>
          <a:xfrm flipH="false" flipV="false" rot="0">
            <a:off x="2545835" y="2096412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endParaRPr b="true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81" name="Shape 681"/>
          <p:cNvSpPr txBox="false"/>
          <p:nvPr isPhoto="false"/>
        </p:nvSpPr>
        <p:spPr>
          <a:xfrm flipH="false" flipV="false" rot="0">
            <a:off x="3459854" y="3108015"/>
            <a:ext cx="401158" cy="240069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endParaRPr b="true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82" name="Shape 682"/>
          <p:cNvSpPr txBox="false"/>
          <p:nvPr isPhoto="false"/>
        </p:nvSpPr>
        <p:spPr>
          <a:xfrm flipH="false" flipV="false" rot="0">
            <a:off x="6799347" y="3053289"/>
            <a:ext cx="401159" cy="24007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</a:t>
            </a:r>
            <a:endParaRPr b="true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83" name="Shape 683"/>
          <p:cNvSpPr txBox="false"/>
          <p:nvPr isPhoto="false"/>
        </p:nvSpPr>
        <p:spPr>
          <a:xfrm flipH="false" flipV="false" rot="0">
            <a:off x="6015763" y="5025990"/>
            <a:ext cx="401158" cy="240069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endParaRPr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84" name="Shape 684"/>
          <p:cNvSpPr txBox="false"/>
          <p:nvPr isPhoto="false"/>
        </p:nvSpPr>
        <p:spPr>
          <a:xfrm flipH="false" flipV="false" rot="0">
            <a:off x="6039285" y="4058614"/>
            <a:ext cx="401158" cy="240069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endParaRPr b="true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85" name="Shape 685"/>
          <p:cNvSpPr txBox="false"/>
          <p:nvPr isPhoto="false"/>
        </p:nvSpPr>
        <p:spPr>
          <a:xfrm flipH="false" flipV="false" rot="0">
            <a:off x="5996925" y="4364064"/>
            <a:ext cx="401158" cy="240069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endParaRPr b="true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86" name="Shape 686"/>
          <p:cNvSpPr txBox="false"/>
          <p:nvPr isPhoto="false"/>
        </p:nvSpPr>
        <p:spPr>
          <a:xfrm flipH="false" flipV="false" rot="0">
            <a:off x="6003658" y="4687435"/>
            <a:ext cx="401158" cy="240069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1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</a:t>
            </a:r>
            <a:endParaRPr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87" name="Shape 687"/>
          <p:cNvSpPr txBox="false"/>
          <p:nvPr isPhoto="false"/>
        </p:nvSpPr>
        <p:spPr>
          <a:xfrm flipH="false" flipV="true" rot="0">
            <a:off x="186188" y="5842000"/>
            <a:ext cx="8602530" cy="0"/>
          </a:xfrm>
          <a:prstGeom prst="line">
            <a:avLst/>
          </a:prstGeom>
          <a:ln w="9525">
            <a:solidFill>
              <a:schemeClr val="accent6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688" name="Shape 688"/>
          <p:cNvSpPr txBox="true"/>
          <p:nvPr isPhoto="false"/>
        </p:nvSpPr>
        <p:spPr>
          <a:xfrm flipH="false" flipV="false" rot="0">
            <a:off x="6438671" y="4058614"/>
            <a:ext cx="2570604" cy="33855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Большие временные потери педагога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при подготовке к образовательной деятельности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89" name="Shape 689"/>
          <p:cNvSpPr txBox="true"/>
          <p:nvPr isPhoto="false"/>
        </p:nvSpPr>
        <p:spPr>
          <a:xfrm flipH="false" flipV="false" rot="0">
            <a:off x="6481197" y="4342730"/>
            <a:ext cx="2414443" cy="584775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Отсутствие системы  хранения оборудования 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 </a:t>
            </a:r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изодеятельности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Нарушение распорядка дня воспитанников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90" name="Shape 690"/>
          <p:cNvSpPr txBox="false"/>
          <p:nvPr isPhoto="false"/>
        </p:nvSpPr>
        <p:spPr>
          <a:xfrm flipH="false" flipV="false" rot="0">
            <a:off x="7130826" y="4661858"/>
            <a:ext cx="341759" cy="261610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ctr"/>
            <a:r>
              <a:rPr b="true" sz="1100">
                <a:solidFill>
                  <a:srgbClr val="FFFFFF"/>
                </a:solidFill>
                <a:latin typeface="Arial"/>
                <a:ea typeface="Arial"/>
                <a:cs typeface="Arial"/>
              </a:rPr>
              <a:t>№</a:t>
            </a:r>
            <a:endParaRPr sz="16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91" name="Shape 691"/>
          <p:cNvSpPr txBox="true"/>
          <p:nvPr isPhoto="false"/>
        </p:nvSpPr>
        <p:spPr>
          <a:xfrm flipH="false" flipV="false" rot="0">
            <a:off x="6560560" y="5009716"/>
            <a:ext cx="2404826" cy="215443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Отсутствие визуализации в системе хранения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692" name="Shape 692"/>
          <p:cNvSpPr txBox="false"/>
          <p:nvPr isPhoto="false"/>
        </p:nvSpPr>
        <p:spPr>
          <a:xfrm flipH="false" flipV="false" rot="0">
            <a:off x="1507965" y="5264795"/>
            <a:ext cx="401158" cy="240069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endParaRPr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93" name="Shape 693"/>
          <p:cNvSpPr txBox="false"/>
          <p:nvPr isPhoto="false"/>
        </p:nvSpPr>
        <p:spPr>
          <a:xfrm flipH="false" flipV="false" rot="0">
            <a:off x="6799347" y="5948877"/>
            <a:ext cx="401159" cy="240069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№</a:t>
            </a:r>
            <a:endParaRPr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695" name="Picture 69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857390" y="101603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697" name="Picture 69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404751" y="-26984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98" name="GroupShape 69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99" name="Shape 699"/>
          <p:cNvSpPr txBox="true"/>
          <p:nvPr isPhoto="false"/>
        </p:nvSpPr>
        <p:spPr>
          <a:xfrm flipH="false" flipV="false" rot="0">
            <a:off x="1231900" y="259317"/>
            <a:ext cx="6681176" cy="584774"/>
          </a:xfrm>
          <a:prstGeom prst="rect">
            <a:avLst/>
          </a:prstGeom>
          <a:noFill/>
          <a:ln>
            <a:noFill/>
          </a:ln>
        </p:spPr>
        <p:txBody>
          <a:bodyPr anchor="ctr" bIns="0" lIns="0" rIns="0" tIns="0" vert="horz" wrap="square">
            <a:spAutoFit/>
          </a:bodyPr>
          <a:lstStyle>
            <a:defPPr/>
            <a:lvl1pPr algn="l" lvl="0">
              <a:defRPr b="true" sz="1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5pPr>
            <a:lvl6pPr algn="l" indent="0" lvl="5" marL="4572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6pPr>
            <a:lvl7pPr algn="l" indent="0" lvl="6" marL="9144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7pPr>
            <a:lvl8pPr algn="l" indent="0" lvl="7" marL="13716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8pPr>
            <a:lvl9pPr algn="l" indent="0" lvl="8" marL="1828800">
              <a:defRPr b="true" sz="1900">
                <a:solidFill>
                  <a:schemeClr val="tx2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Сбор </a:t>
            </a:r>
            <a:r>
              <a:t>фактических данных</a:t>
            </a:r>
            <a:r>
              <a:t>. </a:t>
            </a:r>
          </a:p>
          <a:p>
            <a:r>
              <a:t>Производственный </a:t>
            </a:r>
            <a:r>
              <a:t>анализ №1</a:t>
            </a:r>
          </a:p>
        </p:txBody>
      </p:sp>
      <p:sp>
        <p:nvSpPr>
          <p:cNvPr hidden="false" id="700" name="Shape 700"/>
          <p:cNvSpPr txBox="false"/>
          <p:nvPr isPhoto="false"/>
        </p:nvSpPr>
        <p:spPr>
          <a:xfrm flipH="false" flipV="false" rot="0">
            <a:off x="122238" y="1228725"/>
            <a:ext cx="3728026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01" name="Shape 701"/>
          <p:cNvSpPr txBox="false"/>
          <p:nvPr isPhoto="false"/>
        </p:nvSpPr>
        <p:spPr>
          <a:xfrm flipH="false" flipV="false" rot="0">
            <a:off x="3893841" y="1228725"/>
            <a:ext cx="4941531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02" name="Shape 702"/>
          <p:cNvSpPr txBox="true"/>
          <p:nvPr isPhoto="false"/>
        </p:nvSpPr>
        <p:spPr>
          <a:xfrm flipH="false" flipV="false" rot="0">
            <a:off x="3975389" y="1292225"/>
            <a:ext cx="4916865" cy="15388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000"/>
              <a:t>Анализ </a:t>
            </a:r>
            <a:r>
              <a:rPr b="true" sz="1000"/>
              <a:t>и решение проблем</a:t>
            </a:r>
            <a:endParaRPr b="true" sz="1000"/>
          </a:p>
        </p:txBody>
      </p:sp>
      <p:sp>
        <p:nvSpPr>
          <p:cNvPr hidden="false" id="703" name="Shape 703"/>
          <p:cNvSpPr txBox="false"/>
          <p:nvPr isPhoto="false"/>
        </p:nvSpPr>
        <p:spPr>
          <a:xfrm flipH="true" flipV="false" rot="0">
            <a:off x="3985014" y="2932863"/>
            <a:ext cx="471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704" name="Shape 704"/>
          <p:cNvSpPr txBox="false"/>
          <p:nvPr isPhoto="false"/>
        </p:nvSpPr>
        <p:spPr>
          <a:xfrm flipH="false" flipV="false" rot="0">
            <a:off x="122238" y="1228725"/>
            <a:ext cx="3728026" cy="51151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05" name="Shape 705"/>
          <p:cNvSpPr txBox="false"/>
          <p:nvPr isPhoto="false"/>
        </p:nvSpPr>
        <p:spPr>
          <a:xfrm flipH="false" flipV="false" rot="0">
            <a:off x="3893841" y="1228725"/>
            <a:ext cx="4941531" cy="51151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/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706" name="Shape 706"/>
          <p:cNvGrpSpPr/>
          <p:nvPr isPhoto="false"/>
        </p:nvGrpSpPr>
        <p:grpSpPr>
          <a:xfrm flipH="false" flipV="false" rot="0">
            <a:off x="4045974" y="1612900"/>
            <a:ext cx="1347382" cy="173038"/>
            <a:chOff x="0" y="0"/>
            <a:chExt cx="1347382" cy="173038"/>
          </a:xfrm>
        </p:grpSpPr>
        <p:sp>
          <p:nvSpPr>
            <p:cNvPr hidden="false" id="707" name="Shape 707"/>
            <p:cNvSpPr txBox="false"/>
            <p:nvPr isPhoto="false"/>
          </p:nvSpPr>
          <p:spPr>
            <a:xfrm flipH="false" flipV="false" rot="0">
              <a:off x="0" y="173038"/>
              <a:ext cx="134738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708" name="Shape 708"/>
            <p:cNvSpPr txBox="false"/>
            <p:nvPr isPhoto="false"/>
          </p:nvSpPr>
          <p:spPr>
            <a:xfrm flipH="false" flipV="false" rot="0">
              <a:off x="0" y="0"/>
              <a:ext cx="1347382" cy="173038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Проблема</a:t>
              </a:r>
              <a:endParaRPr b="true" sz="10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hidden="false" id="709" name="Shape 709"/>
          <p:cNvGrpSpPr/>
          <p:nvPr isPhoto="false"/>
        </p:nvGrpSpPr>
        <p:grpSpPr>
          <a:xfrm flipH="false" flipV="false" rot="0">
            <a:off x="5445017" y="1612901"/>
            <a:ext cx="1589694" cy="173038"/>
            <a:chOff x="0" y="0"/>
            <a:chExt cx="1589694" cy="173038"/>
          </a:xfrm>
        </p:grpSpPr>
        <p:sp>
          <p:nvSpPr>
            <p:cNvPr hidden="false" id="710" name="Shape 710"/>
            <p:cNvSpPr txBox="false"/>
            <p:nvPr isPhoto="false"/>
          </p:nvSpPr>
          <p:spPr>
            <a:xfrm flipH="false" flipV="false" rot="0">
              <a:off x="0" y="173038"/>
              <a:ext cx="1589694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711" name="Shape 711"/>
            <p:cNvSpPr txBox="false"/>
            <p:nvPr isPhoto="false"/>
          </p:nvSpPr>
          <p:spPr>
            <a:xfrm flipH="false" flipV="false" rot="0">
              <a:off x="0" y="0"/>
              <a:ext cx="1589694" cy="173038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Коренная </a:t>
              </a:r>
              <a:r>
                <a:rPr b="true" sz="10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причина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712" name="Shape 712"/>
          <p:cNvSpPr txBox="true"/>
          <p:nvPr isPhoto="false"/>
        </p:nvSpPr>
        <p:spPr>
          <a:xfrm flipH="false" flipV="false" rot="0">
            <a:off x="5445018" y="1838464"/>
            <a:ext cx="1318639" cy="969495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sz="900"/>
              <a:t>Не разработанность системы хранения оборудования по </a:t>
            </a:r>
            <a:r>
              <a:rPr sz="900"/>
              <a:t>изодеятельности</a:t>
            </a:r>
            <a:r>
              <a:rPr sz="900"/>
              <a:t>, отсутствие визуализации в системе хранения</a:t>
            </a:r>
            <a:endParaRPr sz="900"/>
          </a:p>
        </p:txBody>
      </p:sp>
      <p:grpSp>
        <p:nvGrpSpPr>
          <p:cNvPr hidden="false" id="713" name="Shape 713"/>
          <p:cNvGrpSpPr/>
          <p:nvPr isPhoto="false"/>
        </p:nvGrpSpPr>
        <p:grpSpPr>
          <a:xfrm flipH="false" flipV="false" rot="0">
            <a:off x="7146951" y="1458915"/>
            <a:ext cx="1659042" cy="327025"/>
            <a:chOff x="0" y="0"/>
            <a:chExt cx="1659042" cy="327025"/>
          </a:xfrm>
        </p:grpSpPr>
        <p:sp>
          <p:nvSpPr>
            <p:cNvPr hidden="false" id="714" name="Shape 714"/>
            <p:cNvSpPr txBox="false"/>
            <p:nvPr isPhoto="false"/>
          </p:nvSpPr>
          <p:spPr>
            <a:xfrm flipH="false" flipV="false" rot="0">
              <a:off x="0" y="327025"/>
              <a:ext cx="165904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prstDash val="solid"/>
              <a:headEnd len="med" type="none" w="med"/>
              <a:tailEnd len="med" type="none" w="med"/>
            </a:ln>
          </p:spPr>
        </p:sp>
        <p:sp>
          <p:nvSpPr>
            <p:cNvPr hidden="false" id="715" name="Shape 715"/>
            <p:cNvSpPr txBox="false"/>
            <p:nvPr isPhoto="false"/>
          </p:nvSpPr>
          <p:spPr>
            <a:xfrm flipH="false" flipV="false" rot="0">
              <a:off x="0" y="0"/>
              <a:ext cx="1659042" cy="327025"/>
            </a:xfrm>
            <a:prstGeom prst="leftRightArrow">
              <a:avLst>
                <a:gd fmla="val 100000" name="adj1"/>
                <a:gd fmla="val 0" name="adj2"/>
              </a:avLst>
            </a:prstGeom>
            <a:noFill/>
            <a:ln>
              <a:noFill/>
            </a:ln>
          </p:spPr>
          <p:txBody>
            <a:bodyPr anchor="b" bIns="18288" lIns="0" rIns="0" tIns="0">
              <a:spAutoFit/>
            </a:bodyPr>
            <a:p>
              <a:pPr algn="l"/>
              <a:r>
                <a:rPr b="true" sz="10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Предлагаемые </a:t>
              </a:r>
              <a:r>
                <a:rPr b="true" sz="1000">
                  <a:solidFill>
                    <a:schemeClr val="tx1"/>
                  </a:solidFill>
                  <a:latin typeface="Arial"/>
                  <a:ea typeface="Arial"/>
                  <a:cs typeface="Arial"/>
                </a:rPr>
                <a:t>решения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hidden="false" id="716" name="Shape 716"/>
          <p:cNvSpPr txBox="true"/>
          <p:nvPr isPhoto="false"/>
        </p:nvSpPr>
        <p:spPr>
          <a:xfrm flipH="false" flipV="false" rot="0">
            <a:off x="7146951" y="1913662"/>
            <a:ext cx="1659042" cy="923329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sz="1000">
                <a:solidFill>
                  <a:schemeClr val="dk1"/>
                </a:solidFill>
              </a:rPr>
              <a:t>Упорядочить и стандартизировать место хранения необходимого методического материала</a:t>
            </a:r>
          </a:p>
        </p:txBody>
      </p:sp>
      <p:sp>
        <p:nvSpPr>
          <p:cNvPr hidden="false" id="717" name="Shape 717"/>
          <p:cNvSpPr txBox="false"/>
          <p:nvPr isPhoto="false"/>
        </p:nvSpPr>
        <p:spPr>
          <a:xfrm flipH="false" flipV="false" rot="0">
            <a:off x="3976053" y="2036495"/>
            <a:ext cx="287137" cy="2160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1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endParaRPr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18" name="Shape 718"/>
          <p:cNvSpPr txBox="false"/>
          <p:nvPr isPhoto="false"/>
        </p:nvSpPr>
        <p:spPr>
          <a:xfrm flipH="false" flipV="false" rot="0">
            <a:off x="3844175" y="931887"/>
            <a:ext cx="287137" cy="2160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  <a:prstDash val="solid"/>
          </a:ln>
        </p:spPr>
        <p:txBody>
          <a:bodyPr anchor="ctr" bIns="45720" lIns="91440" rIns="91440" tIns="45720"/>
          <a:p>
            <a:pPr algn="ctr"/>
            <a:r>
              <a:rPr b="true" sz="11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№</a:t>
            </a:r>
            <a:endParaRPr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19" name="Shape 719"/>
          <p:cNvSpPr txBox="true"/>
          <p:nvPr isPhoto="false"/>
        </p:nvSpPr>
        <p:spPr>
          <a:xfrm flipH="false" flipV="false" rot="0">
            <a:off x="4180724" y="977457"/>
            <a:ext cx="4475592" cy="153887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1" marL="1587">
              <a:buNone/>
            </a:pPr>
            <a:r>
              <a:rPr b="true" sz="1000"/>
              <a:t>- Проблема (нумерация сквозная для всего проекта)</a:t>
            </a:r>
            <a:endParaRPr b="true" sz="1000"/>
          </a:p>
        </p:txBody>
      </p:sp>
      <p:sp>
        <p:nvSpPr>
          <p:cNvPr hidden="false" id="720" name="Shape 720"/>
          <p:cNvSpPr txBox="false"/>
          <p:nvPr isPhoto="false"/>
        </p:nvSpPr>
        <p:spPr>
          <a:xfrm flipH="false" flipV="false" rot="0">
            <a:off x="563562" y="1552577"/>
            <a:ext cx="512763" cy="136524"/>
          </a:xfrm>
          <a:prstGeom prst="rect">
            <a:avLst/>
          </a:prstGeom>
          <a:noFill/>
        </p:spPr>
        <p:txBody>
          <a:bodyPr anchor="b" bIns="0" lIns="0" rIns="0" tIns="0" wrap="none">
            <a:noAutofit/>
          </a:bodyPr>
          <a:lstStyle>
            <a:defPPr/>
            <a:lvl1pPr algn="l" indent="0" lvl="0" marL="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192088" lvl="1" marL="193675">
              <a:buClr>
                <a:schemeClr val="tx2"/>
              </a:buClr>
              <a:buSzPts val="2000"/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61938" lvl="2" marL="457200">
              <a:buClr>
                <a:schemeClr val="tx2"/>
              </a:buClr>
              <a:buSzPts val="192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155575" lvl="3" marL="614363">
              <a:buClr>
                <a:schemeClr val="tx2"/>
              </a:buClr>
              <a:buSzPts val="1920"/>
              <a:buFont typeface="Arial"/>
              <a:buChar char="▫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130175" lvl="4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130175" lvl="5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130175" lvl="6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130175" lvl="7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130175" lvl="8" marL="749808">
              <a:buClr>
                <a:schemeClr val="tx2"/>
              </a:buClr>
              <a:buSzPts val="1424"/>
              <a:buFont typeface="Arial"/>
              <a:buChar char="-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hidden="false" id="721" name="Shape 721"/>
          <p:cNvSpPr txBox="true"/>
          <p:nvPr isPhoto="false"/>
        </p:nvSpPr>
        <p:spPr>
          <a:xfrm flipH="false" flipV="false" rot="0">
            <a:off x="4244629" y="1898273"/>
            <a:ext cx="1042234" cy="95410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sz="800">
                <a:solidFill>
                  <a:schemeClr val="tx1"/>
                </a:solidFill>
                <a:latin typeface="Arial"/>
                <a:ea typeface="Arial"/>
                <a:cs typeface="Arial"/>
              </a:rPr>
              <a:t>Временные затраты на поиск необходимого методического и демонстрационного материала оборудования</a:t>
            </a:r>
            <a:endParaRPr sz="8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22" name="Shape 722"/>
          <p:cNvSpPr txBox="true"/>
          <p:nvPr isPhoto="false"/>
        </p:nvSpPr>
        <p:spPr>
          <a:xfrm flipH="false" flipV="false" rot="0">
            <a:off x="122238" y="1228725"/>
            <a:ext cx="3728026" cy="26161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/>
            <a:r>
              <a:rPr b="true" sz="1100">
                <a:solidFill>
                  <a:schemeClr val="tx1"/>
                </a:solidFill>
                <a:latin typeface="Arial"/>
                <a:ea typeface="Arial"/>
                <a:cs typeface="Arial"/>
              </a:rPr>
              <a:t>Мониторинг ВПП по 3-ему и 4-ому этапу процесса</a:t>
            </a:r>
            <a:endParaRPr b="true" sz="110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724" name="Picture 72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744993" y="94792"/>
            <a:ext cx="579436" cy="749300"/>
          </a:xfrm>
          <a:prstGeom prst="rect">
            <a:avLst/>
          </a:prstGeom>
          <a:ln>
            <a:noFill/>
          </a:ln>
        </p:spPr>
      </p:pic>
      <p:pic>
        <p:nvPicPr>
          <p:cNvPr hidden="false" id="726" name="Picture 72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347187" y="-33796"/>
            <a:ext cx="841375" cy="1006475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ppt/theme/theme10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ppt/theme/theme2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ppt/theme/theme3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ppt/theme/theme4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ppt/theme/theme5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ppt/theme/theme6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ppt/theme/theme7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ppt/theme/theme8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ppt/theme/theme9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MyOffice-CoreFramework-Android/33-1224.848.9354.852.1@c335a14a5742481cc8f26ecdf1133f38a1c9a55e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2024-06-18T10:25:16Z</dcterms:modified>
</cp:coreProperties>
</file>